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36"/>
  </p:notesMasterIdLst>
  <p:sldIdLst>
    <p:sldId id="306" r:id="rId2"/>
    <p:sldId id="277" r:id="rId3"/>
    <p:sldId id="308" r:id="rId4"/>
    <p:sldId id="348" r:id="rId5"/>
    <p:sldId id="349" r:id="rId6"/>
    <p:sldId id="350" r:id="rId7"/>
    <p:sldId id="351" r:id="rId8"/>
    <p:sldId id="352" r:id="rId9"/>
    <p:sldId id="353" r:id="rId10"/>
    <p:sldId id="354" r:id="rId11"/>
    <p:sldId id="355" r:id="rId12"/>
    <p:sldId id="309" r:id="rId13"/>
    <p:sldId id="310" r:id="rId14"/>
    <p:sldId id="336" r:id="rId15"/>
    <p:sldId id="337" r:id="rId16"/>
    <p:sldId id="313" r:id="rId17"/>
    <p:sldId id="338" r:id="rId18"/>
    <p:sldId id="315" r:id="rId19"/>
    <p:sldId id="339" r:id="rId20"/>
    <p:sldId id="317" r:id="rId21"/>
    <p:sldId id="340" r:id="rId22"/>
    <p:sldId id="341" r:id="rId23"/>
    <p:sldId id="319" r:id="rId24"/>
    <p:sldId id="342" r:id="rId25"/>
    <p:sldId id="321" r:id="rId26"/>
    <p:sldId id="343" r:id="rId27"/>
    <p:sldId id="344" r:id="rId28"/>
    <p:sldId id="345" r:id="rId29"/>
    <p:sldId id="346" r:id="rId30"/>
    <p:sldId id="323" r:id="rId31"/>
    <p:sldId id="347" r:id="rId32"/>
    <p:sldId id="325" r:id="rId33"/>
    <p:sldId id="335" r:id="rId34"/>
    <p:sldId id="276"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62" autoAdjust="0"/>
    <p:restoredTop sz="89825" autoAdjust="0"/>
  </p:normalViewPr>
  <p:slideViewPr>
    <p:cSldViewPr>
      <p:cViewPr>
        <p:scale>
          <a:sx n="66" d="100"/>
          <a:sy n="66" d="100"/>
        </p:scale>
        <p:origin x="-1602" y="-126"/>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1.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2.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3.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4.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5.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6.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7.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8.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_rels/data9.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5.xml"/><Relationship Id="rId2" Type="http://schemas.openxmlformats.org/officeDocument/2006/relationships/slide" Target="../slides/slide14.xml"/><Relationship Id="rId1" Type="http://schemas.openxmlformats.org/officeDocument/2006/relationships/slide" Target="../slides/slide12.xml"/><Relationship Id="rId6" Type="http://schemas.openxmlformats.org/officeDocument/2006/relationships/slide" Target="../slides/slide23.xml"/><Relationship Id="rId5" Type="http://schemas.openxmlformats.org/officeDocument/2006/relationships/slide" Target="../slides/slide20.xml"/><Relationship Id="rId4" Type="http://schemas.openxmlformats.org/officeDocument/2006/relationships/slide" Target="../slides/slide18.xml"/><Relationship Id="rId9"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DF16EFE0-AFE9-480C-9203-1A4F53C7A7D1}" type="presOf" srcId="{DB9C0A2C-D632-412B-9197-C4A218B6B7DA}" destId="{F7F4BC52-2F71-4986-BBF6-E3019FD6ECC5}" srcOrd="0" destOrd="0" presId="urn:microsoft.com/office/officeart/2005/8/layout/bProcess4"/>
    <dgm:cxn modelId="{55C63F04-28D3-4FBF-BC12-787D92F1360F}" type="presOf" srcId="{4278EE8F-101C-43EB-BBD8-32A43B64CD1C}" destId="{D099B119-23F8-4EEC-9098-852ADA737F07}" srcOrd="0" destOrd="0" presId="urn:microsoft.com/office/officeart/2005/8/layout/bProcess4"/>
    <dgm:cxn modelId="{B21B3139-C00D-4141-A92E-67FC29B8E97B}" type="presOf" srcId="{588AAD2C-AF12-4E55-9976-501CABA546E0}" destId="{D617F7D2-8CBB-4166-9D07-0B1552AAE9A8}" srcOrd="0" destOrd="0" presId="urn:microsoft.com/office/officeart/2005/8/layout/bProcess4"/>
    <dgm:cxn modelId="{BCA4C29A-0FCF-4F1A-B651-5FAC206F147D}" type="presOf" srcId="{32E64940-C780-44D2-9DB5-2DAA9FBBC002}" destId="{C5E4880C-387E-4D5B-AAB3-863D530BA7C5}" srcOrd="0" destOrd="0" presId="urn:microsoft.com/office/officeart/2005/8/layout/bProcess4"/>
    <dgm:cxn modelId="{B7E801A3-CA8C-4F42-AB6C-6C8A1E8AAAD0}" type="presOf" srcId="{C0015EF0-41C1-47BD-8D1C-A718817599AE}" destId="{4E5FF0BB-F2C5-4730-8970-68DEB3A73FB5}" srcOrd="0" destOrd="0" presId="urn:microsoft.com/office/officeart/2005/8/layout/bProcess4"/>
    <dgm:cxn modelId="{1BD2343D-59A6-4891-8602-4C3336DCFE71}" type="presOf" srcId="{D67DAE8D-6A53-4951-BACE-A19AA28C4A4B}" destId="{E8C8D02C-FCDC-459B-AC3E-EA1EB4DBFEC1}" srcOrd="0" destOrd="0" presId="urn:microsoft.com/office/officeart/2005/8/layout/bProcess4"/>
    <dgm:cxn modelId="{DA462CBA-73BF-4263-922A-AB9DB6D8406B}" type="presOf" srcId="{E5B7C27A-198E-4E8B-A77C-A75D1EEF5FE8}" destId="{CE1A09A1-2C0C-4C86-8A55-FCC8BC259227}"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895D419F-B847-436E-82BA-EDB2AD8144AF}" srcId="{3E501972-1393-4E61-8D3B-DC83DA697518}" destId="{E5B7C27A-198E-4E8B-A77C-A75D1EEF5FE8}" srcOrd="4" destOrd="0" parTransId="{F3805B1E-7C84-4940-B992-E0A3B71B3992}" sibTransId="{2CB09F6B-AFC1-49EF-8645-16FCDF21BD91}"/>
    <dgm:cxn modelId="{E2B8C38F-6AEC-4ED1-A5A2-0FFF1509C2B0}" srcId="{3E501972-1393-4E61-8D3B-DC83DA697518}" destId="{D08D67F2-65FF-465C-86CA-A4D7B758F426}" srcOrd="8" destOrd="0" parTransId="{72123065-581B-440A-8FD7-7560C32113D7}" sibTransId="{CD5F758A-AE06-4369-8C72-B7F4AEEE05D3}"/>
    <dgm:cxn modelId="{B19F755F-FC7E-461E-B7E6-BC4CB4907104}" type="presOf" srcId="{DC9F1ABB-E982-4FB7-A045-2D16701E27DE}" destId="{2451930D-6A8F-471F-915B-2FAB31511A94}" srcOrd="0" destOrd="0" presId="urn:microsoft.com/office/officeart/2005/8/layout/bProcess4"/>
    <dgm:cxn modelId="{FBFFA3D3-B5D5-47E2-8404-1245E8BE8CFF}" srcId="{3E501972-1393-4E61-8D3B-DC83DA697518}" destId="{32E64940-C780-44D2-9DB5-2DAA9FBBC002}" srcOrd="3" destOrd="0" parTransId="{C78AF5F9-1893-4A0C-890E-02290EE6E83F}" sibTransId="{C0015EF0-41C1-47BD-8D1C-A718817599AE}"/>
    <dgm:cxn modelId="{BEB39716-F259-4D79-B93A-D516C76E9AB2}" type="presOf" srcId="{9DDCD45B-E737-4408-8C54-0798D81BBA59}" destId="{EB5DA0FF-40E9-4710-8F6D-666207CFE96B}" srcOrd="0" destOrd="0" presId="urn:microsoft.com/office/officeart/2005/8/layout/bProcess4"/>
    <dgm:cxn modelId="{F5493BBA-E14F-40D6-AF58-E1E1C3763F07}" srcId="{3E501972-1393-4E61-8D3B-DC83DA697518}" destId="{9DDCD45B-E737-4408-8C54-0798D81BBA59}" srcOrd="2" destOrd="0" parTransId="{46A0AC85-249B-4F03-92C1-06B465AD7BF0}" sibTransId="{4278EE8F-101C-43EB-BBD8-32A43B64CD1C}"/>
    <dgm:cxn modelId="{729A75DE-ADED-43B1-8382-F4B8121BB1F5}" type="presOf" srcId="{2CB09F6B-AFC1-49EF-8645-16FCDF21BD91}" destId="{4047FD83-3933-4F96-B1D4-FBEB7C4CDE58}" srcOrd="0" destOrd="0" presId="urn:microsoft.com/office/officeart/2005/8/layout/bProcess4"/>
    <dgm:cxn modelId="{B4B47D15-F04B-4EA0-823E-807C82974D08}" type="presOf" srcId="{83814702-D476-4799-85B4-12B4B87B6126}" destId="{28943518-A67F-4365-9C11-09A3A5EFA657}" srcOrd="0" destOrd="0" presId="urn:microsoft.com/office/officeart/2005/8/layout/bProcess4"/>
    <dgm:cxn modelId="{957FE5CE-5A5F-4B63-9A28-BA247A6C7FB0}" type="presOf" srcId="{B7AB3A5A-43EA-4E71-8F2D-AF36587646A3}" destId="{4D9C5A0E-DCC7-483E-A46B-FAC57D5C0193}" srcOrd="0" destOrd="0" presId="urn:microsoft.com/office/officeart/2005/8/layout/bProcess4"/>
    <dgm:cxn modelId="{808F680B-5105-433D-880F-33968E0B25E2}" type="presOf" srcId="{F618DF42-388A-46D4-BF48-1B56FC8F4D61}" destId="{F25FFA11-C679-48A9-AD9F-E3374A7DA4A1}" srcOrd="0" destOrd="0" presId="urn:microsoft.com/office/officeart/2005/8/layout/bProcess4"/>
    <dgm:cxn modelId="{BCE07C74-A3D9-41BD-9410-078A62CF5534}" type="presOf" srcId="{3788EBFD-4484-4A6F-A05B-F3A0FA028E10}" destId="{A34DB453-AFBD-4397-9BEC-221F06550E8E}" srcOrd="0" destOrd="0" presId="urn:microsoft.com/office/officeart/2005/8/layout/bProcess4"/>
    <dgm:cxn modelId="{95CE93A5-A54A-47A6-9330-95BBA48F5B45}" type="presOf" srcId="{97EE76A5-FBCD-4762-9254-12C5A3C17287}" destId="{C46BA84C-1B38-4944-9388-42486984E444}" srcOrd="0" destOrd="0" presId="urn:microsoft.com/office/officeart/2005/8/layout/bProcess4"/>
    <dgm:cxn modelId="{02A9D1AD-E2E9-4249-93F8-22D9E4ED65EB}" type="presOf" srcId="{03C1C55E-56D8-49CA-B557-245B51997118}" destId="{49D11BB7-08F0-4853-A8FE-61B759563283}"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62BC574F-A819-47EE-B7FB-C5CB73955A48}" type="presOf" srcId="{D08D67F2-65FF-465C-86CA-A4D7B758F426}" destId="{322EAC93-BA48-428D-B701-83178D3FDEB8}" srcOrd="0" destOrd="0" presId="urn:microsoft.com/office/officeart/2005/8/layout/bProcess4"/>
    <dgm:cxn modelId="{0A256FCA-7BB7-4B7D-985B-718FE7D82F57}" srcId="{3E501972-1393-4E61-8D3B-DC83DA697518}" destId="{97EE76A5-FBCD-4762-9254-12C5A3C17287}" srcOrd="7" destOrd="0" parTransId="{6A40035E-9906-4191-9E50-BCEFE5574C70}" sibTransId="{03C1C55E-56D8-49CA-B557-245B51997118}"/>
    <dgm:cxn modelId="{2F62EDC4-3850-4A9C-A813-BDA58B74D4A5}" type="presOf" srcId="{3E501972-1393-4E61-8D3B-DC83DA697518}" destId="{CD928384-ACEA-4B3D-AFDF-3D3AB33C7ED3}" srcOrd="0" destOrd="0" presId="urn:microsoft.com/office/officeart/2005/8/layout/bProcess4"/>
    <dgm:cxn modelId="{91891C2F-5E9C-430E-AC99-8B55C3183A54}" srcId="{3E501972-1393-4E61-8D3B-DC83DA697518}" destId="{B7AB3A5A-43EA-4E71-8F2D-AF36587646A3}" srcOrd="5" destOrd="0" parTransId="{53E86D78-291E-4AAF-8359-EE6C054764FB}" sibTransId="{DC9F1ABB-E982-4FB7-A045-2D16701E27DE}"/>
    <dgm:cxn modelId="{322AA5EC-527E-460A-B348-7475A5EC1A87}" srcId="{3E501972-1393-4E61-8D3B-DC83DA697518}" destId="{F618DF42-388A-46D4-BF48-1B56FC8F4D61}" srcOrd="6" destOrd="0" parTransId="{3508E3DD-7C85-4291-ABBD-20EDDF42CD1E}" sibTransId="{3788EBFD-4484-4A6F-A05B-F3A0FA028E10}"/>
    <dgm:cxn modelId="{C6AC0FE7-652F-4833-BAC1-AA269347AD56}" type="presParOf" srcId="{CD928384-ACEA-4B3D-AFDF-3D3AB33C7ED3}" destId="{90024321-7C0D-47FB-8B0A-87D0E0650A6C}" srcOrd="0" destOrd="0" presId="urn:microsoft.com/office/officeart/2005/8/layout/bProcess4"/>
    <dgm:cxn modelId="{81AE01B2-4C1A-43FA-965B-CD3DA0C98C45}" type="presParOf" srcId="{90024321-7C0D-47FB-8B0A-87D0E0650A6C}" destId="{55D064DF-E192-4426-A63B-E41B4BF9218E}" srcOrd="0" destOrd="0" presId="urn:microsoft.com/office/officeart/2005/8/layout/bProcess4"/>
    <dgm:cxn modelId="{12E6A229-F4B6-4770-B11A-0534A90155BA}" type="presParOf" srcId="{90024321-7C0D-47FB-8B0A-87D0E0650A6C}" destId="{D617F7D2-8CBB-4166-9D07-0B1552AAE9A8}" srcOrd="1" destOrd="0" presId="urn:microsoft.com/office/officeart/2005/8/layout/bProcess4"/>
    <dgm:cxn modelId="{1529D33A-98BD-44CB-8233-071F035D22E6}" type="presParOf" srcId="{CD928384-ACEA-4B3D-AFDF-3D3AB33C7ED3}" destId="{F7F4BC52-2F71-4986-BBF6-E3019FD6ECC5}" srcOrd="1" destOrd="0" presId="urn:microsoft.com/office/officeart/2005/8/layout/bProcess4"/>
    <dgm:cxn modelId="{58B67F13-97AA-49E5-AC46-57AA2AE3D033}" type="presParOf" srcId="{CD928384-ACEA-4B3D-AFDF-3D3AB33C7ED3}" destId="{814D5F52-CE38-40AB-A319-CE7549440C54}" srcOrd="2" destOrd="0" presId="urn:microsoft.com/office/officeart/2005/8/layout/bProcess4"/>
    <dgm:cxn modelId="{B3407CAB-2962-4B2F-9F01-E6DAB05D0870}" type="presParOf" srcId="{814D5F52-CE38-40AB-A319-CE7549440C54}" destId="{039EB84D-6BF0-4964-8414-2F6A7416B64C}" srcOrd="0" destOrd="0" presId="urn:microsoft.com/office/officeart/2005/8/layout/bProcess4"/>
    <dgm:cxn modelId="{CF082CF6-95AE-461C-BDB0-E9821FF7011B}" type="presParOf" srcId="{814D5F52-CE38-40AB-A319-CE7549440C54}" destId="{E8C8D02C-FCDC-459B-AC3E-EA1EB4DBFEC1}" srcOrd="1" destOrd="0" presId="urn:microsoft.com/office/officeart/2005/8/layout/bProcess4"/>
    <dgm:cxn modelId="{1024CA16-E5D6-4DE4-820C-27B6BD92B672}" type="presParOf" srcId="{CD928384-ACEA-4B3D-AFDF-3D3AB33C7ED3}" destId="{28943518-A67F-4365-9C11-09A3A5EFA657}" srcOrd="3" destOrd="0" presId="urn:microsoft.com/office/officeart/2005/8/layout/bProcess4"/>
    <dgm:cxn modelId="{1F428126-CBF9-4EEA-9E82-DAF0B33FDD84}" type="presParOf" srcId="{CD928384-ACEA-4B3D-AFDF-3D3AB33C7ED3}" destId="{BF03F112-AE41-45CA-81D7-A20326A225A7}" srcOrd="4" destOrd="0" presId="urn:microsoft.com/office/officeart/2005/8/layout/bProcess4"/>
    <dgm:cxn modelId="{1C65FC94-824B-4CB4-817A-16249454BE0E}" type="presParOf" srcId="{BF03F112-AE41-45CA-81D7-A20326A225A7}" destId="{26EBFF2C-9DB5-4F67-83C2-AAA9A736C168}" srcOrd="0" destOrd="0" presId="urn:microsoft.com/office/officeart/2005/8/layout/bProcess4"/>
    <dgm:cxn modelId="{FF972E65-09C6-4C9C-BED8-5862560D3FE7}" type="presParOf" srcId="{BF03F112-AE41-45CA-81D7-A20326A225A7}" destId="{EB5DA0FF-40E9-4710-8F6D-666207CFE96B}" srcOrd="1" destOrd="0" presId="urn:microsoft.com/office/officeart/2005/8/layout/bProcess4"/>
    <dgm:cxn modelId="{CE7BD754-2222-499D-873F-0069C44FFFAF}" type="presParOf" srcId="{CD928384-ACEA-4B3D-AFDF-3D3AB33C7ED3}" destId="{D099B119-23F8-4EEC-9098-852ADA737F07}" srcOrd="5" destOrd="0" presId="urn:microsoft.com/office/officeart/2005/8/layout/bProcess4"/>
    <dgm:cxn modelId="{A0FFF1E0-35CE-46F6-934B-BEB339DE3CBD}" type="presParOf" srcId="{CD928384-ACEA-4B3D-AFDF-3D3AB33C7ED3}" destId="{6E5CF0E5-6CDA-4990-9E08-890693167526}" srcOrd="6" destOrd="0" presId="urn:microsoft.com/office/officeart/2005/8/layout/bProcess4"/>
    <dgm:cxn modelId="{C34430DF-7F43-424C-B185-19078BDDBD7D}" type="presParOf" srcId="{6E5CF0E5-6CDA-4990-9E08-890693167526}" destId="{9F296957-9316-4D8C-970C-A54D22CEA5A8}" srcOrd="0" destOrd="0" presId="urn:microsoft.com/office/officeart/2005/8/layout/bProcess4"/>
    <dgm:cxn modelId="{ADBA521B-21E7-4B5C-9F5C-D702A078D696}" type="presParOf" srcId="{6E5CF0E5-6CDA-4990-9E08-890693167526}" destId="{C5E4880C-387E-4D5B-AAB3-863D530BA7C5}" srcOrd="1" destOrd="0" presId="urn:microsoft.com/office/officeart/2005/8/layout/bProcess4"/>
    <dgm:cxn modelId="{1806A405-0E26-454D-A35E-F6793B9483FD}" type="presParOf" srcId="{CD928384-ACEA-4B3D-AFDF-3D3AB33C7ED3}" destId="{4E5FF0BB-F2C5-4730-8970-68DEB3A73FB5}" srcOrd="7" destOrd="0" presId="urn:microsoft.com/office/officeart/2005/8/layout/bProcess4"/>
    <dgm:cxn modelId="{2BF81C5A-2CC6-4BB9-AC91-A9E8D3263FF6}" type="presParOf" srcId="{CD928384-ACEA-4B3D-AFDF-3D3AB33C7ED3}" destId="{6031BE7C-398B-4C45-9AF1-CB7CCF8D7FF5}" srcOrd="8" destOrd="0" presId="urn:microsoft.com/office/officeart/2005/8/layout/bProcess4"/>
    <dgm:cxn modelId="{31811A39-2C4B-42CF-95CD-DB2125F2CDD2}" type="presParOf" srcId="{6031BE7C-398B-4C45-9AF1-CB7CCF8D7FF5}" destId="{8FDD20FE-902D-442F-BBB5-821811698544}" srcOrd="0" destOrd="0" presId="urn:microsoft.com/office/officeart/2005/8/layout/bProcess4"/>
    <dgm:cxn modelId="{0B273DFA-F2E1-4826-B627-381E8F11D37F}" type="presParOf" srcId="{6031BE7C-398B-4C45-9AF1-CB7CCF8D7FF5}" destId="{CE1A09A1-2C0C-4C86-8A55-FCC8BC259227}" srcOrd="1" destOrd="0" presId="urn:microsoft.com/office/officeart/2005/8/layout/bProcess4"/>
    <dgm:cxn modelId="{DF963BD3-4C50-48ED-8133-7A8B0AE8C75E}" type="presParOf" srcId="{CD928384-ACEA-4B3D-AFDF-3D3AB33C7ED3}" destId="{4047FD83-3933-4F96-B1D4-FBEB7C4CDE58}" srcOrd="9" destOrd="0" presId="urn:microsoft.com/office/officeart/2005/8/layout/bProcess4"/>
    <dgm:cxn modelId="{710161CE-1A95-4722-A9F4-93D9FCFFD851}" type="presParOf" srcId="{CD928384-ACEA-4B3D-AFDF-3D3AB33C7ED3}" destId="{07751929-68DB-4A03-B3CF-6747DAF63F4E}" srcOrd="10" destOrd="0" presId="urn:microsoft.com/office/officeart/2005/8/layout/bProcess4"/>
    <dgm:cxn modelId="{0A286456-0613-4016-B275-C7C18573466E}" type="presParOf" srcId="{07751929-68DB-4A03-B3CF-6747DAF63F4E}" destId="{E6B574D9-5849-4163-94EB-C71A20FD74B3}" srcOrd="0" destOrd="0" presId="urn:microsoft.com/office/officeart/2005/8/layout/bProcess4"/>
    <dgm:cxn modelId="{CB225F9B-E3FF-4D0E-9C57-D708CB5E6F1A}" type="presParOf" srcId="{07751929-68DB-4A03-B3CF-6747DAF63F4E}" destId="{4D9C5A0E-DCC7-483E-A46B-FAC57D5C0193}" srcOrd="1" destOrd="0" presId="urn:microsoft.com/office/officeart/2005/8/layout/bProcess4"/>
    <dgm:cxn modelId="{76611444-8C87-4A30-A651-0C644D215CAB}" type="presParOf" srcId="{CD928384-ACEA-4B3D-AFDF-3D3AB33C7ED3}" destId="{2451930D-6A8F-471F-915B-2FAB31511A94}" srcOrd="11" destOrd="0" presId="urn:microsoft.com/office/officeart/2005/8/layout/bProcess4"/>
    <dgm:cxn modelId="{40D75E39-2247-4746-86DB-B3110C042405}" type="presParOf" srcId="{CD928384-ACEA-4B3D-AFDF-3D3AB33C7ED3}" destId="{E1819F09-14E2-4960-9A9B-D03C5F3DB4AA}" srcOrd="12" destOrd="0" presId="urn:microsoft.com/office/officeart/2005/8/layout/bProcess4"/>
    <dgm:cxn modelId="{A3EDE71D-8C18-4DC2-B4E2-57750C0C5197}" type="presParOf" srcId="{E1819F09-14E2-4960-9A9B-D03C5F3DB4AA}" destId="{773F7CE3-FE7B-43BA-AB0E-716A5FE8ADAB}" srcOrd="0" destOrd="0" presId="urn:microsoft.com/office/officeart/2005/8/layout/bProcess4"/>
    <dgm:cxn modelId="{29452583-49C6-4D5B-993B-E12954903298}" type="presParOf" srcId="{E1819F09-14E2-4960-9A9B-D03C5F3DB4AA}" destId="{F25FFA11-C679-48A9-AD9F-E3374A7DA4A1}" srcOrd="1" destOrd="0" presId="urn:microsoft.com/office/officeart/2005/8/layout/bProcess4"/>
    <dgm:cxn modelId="{04D54943-8F32-43BC-920F-F236CAEB1729}" type="presParOf" srcId="{CD928384-ACEA-4B3D-AFDF-3D3AB33C7ED3}" destId="{A34DB453-AFBD-4397-9BEC-221F06550E8E}" srcOrd="13" destOrd="0" presId="urn:microsoft.com/office/officeart/2005/8/layout/bProcess4"/>
    <dgm:cxn modelId="{075E1D1E-1783-4EE0-903B-3AA2BBEFB5B5}" type="presParOf" srcId="{CD928384-ACEA-4B3D-AFDF-3D3AB33C7ED3}" destId="{FA54DAA2-7B0F-4705-AB4B-A1819AC59903}" srcOrd="14" destOrd="0" presId="urn:microsoft.com/office/officeart/2005/8/layout/bProcess4"/>
    <dgm:cxn modelId="{BBF2BA62-BAB1-46D5-AA48-8F152D7FA6DA}" type="presParOf" srcId="{FA54DAA2-7B0F-4705-AB4B-A1819AC59903}" destId="{C58C0128-7E9E-47BF-83D0-1309E9DACC83}" srcOrd="0" destOrd="0" presId="urn:microsoft.com/office/officeart/2005/8/layout/bProcess4"/>
    <dgm:cxn modelId="{1E8C1A55-F41E-43C8-98AF-87A005FB6829}" type="presParOf" srcId="{FA54DAA2-7B0F-4705-AB4B-A1819AC59903}" destId="{C46BA84C-1B38-4944-9388-42486984E444}" srcOrd="1" destOrd="0" presId="urn:microsoft.com/office/officeart/2005/8/layout/bProcess4"/>
    <dgm:cxn modelId="{2148C49E-9ECF-47EF-8F40-96FBFB92BCBB}" type="presParOf" srcId="{CD928384-ACEA-4B3D-AFDF-3D3AB33C7ED3}" destId="{49D11BB7-08F0-4853-A8FE-61B759563283}" srcOrd="15" destOrd="0" presId="urn:microsoft.com/office/officeart/2005/8/layout/bProcess4"/>
    <dgm:cxn modelId="{8085B123-0B9B-4507-A9F7-ED0DF4030EFD}" type="presParOf" srcId="{CD928384-ACEA-4B3D-AFDF-3D3AB33C7ED3}" destId="{FEF0E3BE-0D6B-4F99-9A64-06FB7E405EF1}" srcOrd="16" destOrd="0" presId="urn:microsoft.com/office/officeart/2005/8/layout/bProcess4"/>
    <dgm:cxn modelId="{3ED86EAC-9CAF-404E-9C96-7BB19E542426}" type="presParOf" srcId="{FEF0E3BE-0D6B-4F99-9A64-06FB7E405EF1}" destId="{B6FE1DCE-5369-4852-A9FC-E25896DCC1DA}" srcOrd="0" destOrd="0" presId="urn:microsoft.com/office/officeart/2005/8/layout/bProcess4"/>
    <dgm:cxn modelId="{E560C2F9-782C-4EFB-B667-F00F2B790645}"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9FBD8F45-70A4-47E7-BC96-6CD1071A47C0}" type="presOf" srcId="{E5B7C27A-198E-4E8B-A77C-A75D1EEF5FE8}" destId="{CE1A09A1-2C0C-4C86-8A55-FCC8BC259227}" srcOrd="0" destOrd="0" presId="urn:microsoft.com/office/officeart/2005/8/layout/bProcess4"/>
    <dgm:cxn modelId="{BA1AC897-846A-4BC2-A344-C5B2351964C6}" type="presOf" srcId="{D67DAE8D-6A53-4951-BACE-A19AA28C4A4B}" destId="{E8C8D02C-FCDC-459B-AC3E-EA1EB4DBFEC1}"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FBFFA3D3-B5D5-47E2-8404-1245E8BE8CFF}" srcId="{3E501972-1393-4E61-8D3B-DC83DA697518}" destId="{32E64940-C780-44D2-9DB5-2DAA9FBBC002}" srcOrd="3" destOrd="0" parTransId="{C78AF5F9-1893-4A0C-890E-02290EE6E83F}" sibTransId="{C0015EF0-41C1-47BD-8D1C-A718817599AE}"/>
    <dgm:cxn modelId="{F5493BBA-E14F-40D6-AF58-E1E1C3763F07}" srcId="{3E501972-1393-4E61-8D3B-DC83DA697518}" destId="{9DDCD45B-E737-4408-8C54-0798D81BBA59}" srcOrd="2" destOrd="0" parTransId="{46A0AC85-249B-4F03-92C1-06B465AD7BF0}" sibTransId="{4278EE8F-101C-43EB-BBD8-32A43B64CD1C}"/>
    <dgm:cxn modelId="{76341070-463C-48B6-BD1D-7EF191DE6085}" type="presOf" srcId="{2CB09F6B-AFC1-49EF-8645-16FCDF21BD91}" destId="{4047FD83-3933-4F96-B1D4-FBEB7C4CDE58}" srcOrd="0" destOrd="0" presId="urn:microsoft.com/office/officeart/2005/8/layout/bProcess4"/>
    <dgm:cxn modelId="{53716D24-752D-4BEF-BCB1-89C5B8A15D2B}" type="presOf" srcId="{C0015EF0-41C1-47BD-8D1C-A718817599AE}" destId="{4E5FF0BB-F2C5-4730-8970-68DEB3A73FB5}" srcOrd="0" destOrd="0" presId="urn:microsoft.com/office/officeart/2005/8/layout/bProcess4"/>
    <dgm:cxn modelId="{CBCC1590-3650-4A73-9D22-34E2EB998D45}" type="presOf" srcId="{4278EE8F-101C-43EB-BBD8-32A43B64CD1C}" destId="{D099B119-23F8-4EEC-9098-852ADA737F07}"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92479D0D-F4C0-4B6E-BF28-5F1A7C45D1FC}" type="presOf" srcId="{3E501972-1393-4E61-8D3B-DC83DA697518}" destId="{CD928384-ACEA-4B3D-AFDF-3D3AB33C7ED3}" srcOrd="0" destOrd="0" presId="urn:microsoft.com/office/officeart/2005/8/layout/bProcess4"/>
    <dgm:cxn modelId="{716BF11E-7978-4529-8C11-E06AD1702560}" type="presOf" srcId="{32E64940-C780-44D2-9DB5-2DAA9FBBC002}" destId="{C5E4880C-387E-4D5B-AAB3-863D530BA7C5}" srcOrd="0" destOrd="0" presId="urn:microsoft.com/office/officeart/2005/8/layout/bProcess4"/>
    <dgm:cxn modelId="{4CE6737F-FD7F-41BE-B16D-799B894E39EE}" type="presOf" srcId="{588AAD2C-AF12-4E55-9976-501CABA546E0}" destId="{D617F7D2-8CBB-4166-9D07-0B1552AAE9A8}" srcOrd="0" destOrd="0" presId="urn:microsoft.com/office/officeart/2005/8/layout/bProcess4"/>
    <dgm:cxn modelId="{FFB7144F-3427-4344-A888-A6E2E8448DA6}" type="presOf" srcId="{DC9F1ABB-E982-4FB7-A045-2D16701E27DE}" destId="{2451930D-6A8F-471F-915B-2FAB31511A94}" srcOrd="0" destOrd="0" presId="urn:microsoft.com/office/officeart/2005/8/layout/bProcess4"/>
    <dgm:cxn modelId="{F7F1272B-5832-44EC-B090-C568412BF452}" type="presOf" srcId="{9DDCD45B-E737-4408-8C54-0798D81BBA59}" destId="{EB5DA0FF-40E9-4710-8F6D-666207CFE96B}" srcOrd="0" destOrd="0" presId="urn:microsoft.com/office/officeart/2005/8/layout/bProcess4"/>
    <dgm:cxn modelId="{316E196E-958D-46F8-8DF0-0E2291D5ADF1}" type="presOf" srcId="{83814702-D476-4799-85B4-12B4B87B6126}" destId="{28943518-A67F-4365-9C11-09A3A5EFA657}" srcOrd="0" destOrd="0" presId="urn:microsoft.com/office/officeart/2005/8/layout/bProcess4"/>
    <dgm:cxn modelId="{0B829C40-4ED9-4E6D-9420-7B416C01A0D4}" type="presOf" srcId="{97EE76A5-FBCD-4762-9254-12C5A3C17287}" destId="{C46BA84C-1B38-4944-9388-42486984E444}"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0A256FCA-7BB7-4B7D-985B-718FE7D82F57}" srcId="{3E501972-1393-4E61-8D3B-DC83DA697518}" destId="{97EE76A5-FBCD-4762-9254-12C5A3C17287}" srcOrd="7" destOrd="0" parTransId="{6A40035E-9906-4191-9E50-BCEFE5574C70}" sibTransId="{03C1C55E-56D8-49CA-B557-245B51997118}"/>
    <dgm:cxn modelId="{91891C2F-5E9C-430E-AC99-8B55C3183A54}" srcId="{3E501972-1393-4E61-8D3B-DC83DA697518}" destId="{B7AB3A5A-43EA-4E71-8F2D-AF36587646A3}" srcOrd="5" destOrd="0" parTransId="{53E86D78-291E-4AAF-8359-EE6C054764FB}" sibTransId="{DC9F1ABB-E982-4FB7-A045-2D16701E27DE}"/>
    <dgm:cxn modelId="{6363B129-72F4-476B-B5FF-69A83C3F1817}" type="presOf" srcId="{B7AB3A5A-43EA-4E71-8F2D-AF36587646A3}" destId="{4D9C5A0E-DCC7-483E-A46B-FAC57D5C0193}" srcOrd="0" destOrd="0" presId="urn:microsoft.com/office/officeart/2005/8/layout/bProcess4"/>
    <dgm:cxn modelId="{1BF5F66A-5DA8-4F84-BDFD-02270A4B5409}" type="presOf" srcId="{F618DF42-388A-46D4-BF48-1B56FC8F4D61}" destId="{F25FFA11-C679-48A9-AD9F-E3374A7DA4A1}" srcOrd="0" destOrd="0" presId="urn:microsoft.com/office/officeart/2005/8/layout/bProcess4"/>
    <dgm:cxn modelId="{5C953BF8-425A-42D5-9A7A-679BC65D99C1}" type="presOf" srcId="{DB9C0A2C-D632-412B-9197-C4A218B6B7DA}" destId="{F7F4BC52-2F71-4986-BBF6-E3019FD6ECC5}" srcOrd="0" destOrd="0" presId="urn:microsoft.com/office/officeart/2005/8/layout/bProcess4"/>
    <dgm:cxn modelId="{4F3D93D5-E82B-4794-904D-03CEFC3CCE36}" type="presOf" srcId="{03C1C55E-56D8-49CA-B557-245B51997118}" destId="{49D11BB7-08F0-4853-A8FE-61B759563283}" srcOrd="0" destOrd="0" presId="urn:microsoft.com/office/officeart/2005/8/layout/bProcess4"/>
    <dgm:cxn modelId="{E24F7D9A-4693-43EE-9E4A-0E463E5898E4}" type="presOf" srcId="{D08D67F2-65FF-465C-86CA-A4D7B758F426}" destId="{322EAC93-BA48-428D-B701-83178D3FDEB8}"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1FD0E7FF-7C2B-445F-AC24-A9790743D2D7}" type="presOf" srcId="{3788EBFD-4484-4A6F-A05B-F3A0FA028E10}" destId="{A34DB453-AFBD-4397-9BEC-221F06550E8E}" srcOrd="0" destOrd="0" presId="urn:microsoft.com/office/officeart/2005/8/layout/bProcess4"/>
    <dgm:cxn modelId="{322AA5EC-527E-460A-B348-7475A5EC1A87}" srcId="{3E501972-1393-4E61-8D3B-DC83DA697518}" destId="{F618DF42-388A-46D4-BF48-1B56FC8F4D61}" srcOrd="6" destOrd="0" parTransId="{3508E3DD-7C85-4291-ABBD-20EDDF42CD1E}" sibTransId="{3788EBFD-4484-4A6F-A05B-F3A0FA028E10}"/>
    <dgm:cxn modelId="{7D84EF74-752B-4581-A827-5139F3A1F10D}" type="presParOf" srcId="{CD928384-ACEA-4B3D-AFDF-3D3AB33C7ED3}" destId="{90024321-7C0D-47FB-8B0A-87D0E0650A6C}" srcOrd="0" destOrd="0" presId="urn:microsoft.com/office/officeart/2005/8/layout/bProcess4"/>
    <dgm:cxn modelId="{DF4950C0-E209-49FC-9EE0-8ABBCBE5B9A0}" type="presParOf" srcId="{90024321-7C0D-47FB-8B0A-87D0E0650A6C}" destId="{55D064DF-E192-4426-A63B-E41B4BF9218E}" srcOrd="0" destOrd="0" presId="urn:microsoft.com/office/officeart/2005/8/layout/bProcess4"/>
    <dgm:cxn modelId="{20259A65-C9EC-4A50-B72E-2F74C41BCFF8}" type="presParOf" srcId="{90024321-7C0D-47FB-8B0A-87D0E0650A6C}" destId="{D617F7D2-8CBB-4166-9D07-0B1552AAE9A8}" srcOrd="1" destOrd="0" presId="urn:microsoft.com/office/officeart/2005/8/layout/bProcess4"/>
    <dgm:cxn modelId="{563ED142-4856-4A08-97C0-6C10DD8EB4F5}" type="presParOf" srcId="{CD928384-ACEA-4B3D-AFDF-3D3AB33C7ED3}" destId="{F7F4BC52-2F71-4986-BBF6-E3019FD6ECC5}" srcOrd="1" destOrd="0" presId="urn:microsoft.com/office/officeart/2005/8/layout/bProcess4"/>
    <dgm:cxn modelId="{A12F30CF-75A4-42C4-974C-54C88ACD20F6}" type="presParOf" srcId="{CD928384-ACEA-4B3D-AFDF-3D3AB33C7ED3}" destId="{814D5F52-CE38-40AB-A319-CE7549440C54}" srcOrd="2" destOrd="0" presId="urn:microsoft.com/office/officeart/2005/8/layout/bProcess4"/>
    <dgm:cxn modelId="{5771D877-04C9-48E3-A9A9-95DCE3FC45B3}" type="presParOf" srcId="{814D5F52-CE38-40AB-A319-CE7549440C54}" destId="{039EB84D-6BF0-4964-8414-2F6A7416B64C}" srcOrd="0" destOrd="0" presId="urn:microsoft.com/office/officeart/2005/8/layout/bProcess4"/>
    <dgm:cxn modelId="{FBD6D4EB-5170-44DF-A447-DA19C98ED63E}" type="presParOf" srcId="{814D5F52-CE38-40AB-A319-CE7549440C54}" destId="{E8C8D02C-FCDC-459B-AC3E-EA1EB4DBFEC1}" srcOrd="1" destOrd="0" presId="urn:microsoft.com/office/officeart/2005/8/layout/bProcess4"/>
    <dgm:cxn modelId="{66FCC808-1E08-48EB-A22E-6769B2F04914}" type="presParOf" srcId="{CD928384-ACEA-4B3D-AFDF-3D3AB33C7ED3}" destId="{28943518-A67F-4365-9C11-09A3A5EFA657}" srcOrd="3" destOrd="0" presId="urn:microsoft.com/office/officeart/2005/8/layout/bProcess4"/>
    <dgm:cxn modelId="{F0993D4A-2317-4C61-9261-1EF363CF1A8F}" type="presParOf" srcId="{CD928384-ACEA-4B3D-AFDF-3D3AB33C7ED3}" destId="{BF03F112-AE41-45CA-81D7-A20326A225A7}" srcOrd="4" destOrd="0" presId="urn:microsoft.com/office/officeart/2005/8/layout/bProcess4"/>
    <dgm:cxn modelId="{BE241601-D468-41D1-ADE0-4A26E51B5787}" type="presParOf" srcId="{BF03F112-AE41-45CA-81D7-A20326A225A7}" destId="{26EBFF2C-9DB5-4F67-83C2-AAA9A736C168}" srcOrd="0" destOrd="0" presId="urn:microsoft.com/office/officeart/2005/8/layout/bProcess4"/>
    <dgm:cxn modelId="{E043E3C7-E03A-46F0-81E6-9D968652BD11}" type="presParOf" srcId="{BF03F112-AE41-45CA-81D7-A20326A225A7}" destId="{EB5DA0FF-40E9-4710-8F6D-666207CFE96B}" srcOrd="1" destOrd="0" presId="urn:microsoft.com/office/officeart/2005/8/layout/bProcess4"/>
    <dgm:cxn modelId="{72114A4A-9172-4A91-90D4-96E7D86E3742}" type="presParOf" srcId="{CD928384-ACEA-4B3D-AFDF-3D3AB33C7ED3}" destId="{D099B119-23F8-4EEC-9098-852ADA737F07}" srcOrd="5" destOrd="0" presId="urn:microsoft.com/office/officeart/2005/8/layout/bProcess4"/>
    <dgm:cxn modelId="{C2072AEE-189A-4EF4-B51F-B16A01CB881F}" type="presParOf" srcId="{CD928384-ACEA-4B3D-AFDF-3D3AB33C7ED3}" destId="{6E5CF0E5-6CDA-4990-9E08-890693167526}" srcOrd="6" destOrd="0" presId="urn:microsoft.com/office/officeart/2005/8/layout/bProcess4"/>
    <dgm:cxn modelId="{97285445-F176-4F37-B088-9DF3381AA597}" type="presParOf" srcId="{6E5CF0E5-6CDA-4990-9E08-890693167526}" destId="{9F296957-9316-4D8C-970C-A54D22CEA5A8}" srcOrd="0" destOrd="0" presId="urn:microsoft.com/office/officeart/2005/8/layout/bProcess4"/>
    <dgm:cxn modelId="{10165278-E449-4C2C-B841-2BC22F6F2501}" type="presParOf" srcId="{6E5CF0E5-6CDA-4990-9E08-890693167526}" destId="{C5E4880C-387E-4D5B-AAB3-863D530BA7C5}" srcOrd="1" destOrd="0" presId="urn:microsoft.com/office/officeart/2005/8/layout/bProcess4"/>
    <dgm:cxn modelId="{7C2DD757-209F-41FC-8C31-1D6E4BD021E6}" type="presParOf" srcId="{CD928384-ACEA-4B3D-AFDF-3D3AB33C7ED3}" destId="{4E5FF0BB-F2C5-4730-8970-68DEB3A73FB5}" srcOrd="7" destOrd="0" presId="urn:microsoft.com/office/officeart/2005/8/layout/bProcess4"/>
    <dgm:cxn modelId="{C4D2257F-774C-4443-B989-2AF4939648DA}" type="presParOf" srcId="{CD928384-ACEA-4B3D-AFDF-3D3AB33C7ED3}" destId="{6031BE7C-398B-4C45-9AF1-CB7CCF8D7FF5}" srcOrd="8" destOrd="0" presId="urn:microsoft.com/office/officeart/2005/8/layout/bProcess4"/>
    <dgm:cxn modelId="{23912073-AA60-4FD2-846D-546B2E358B67}" type="presParOf" srcId="{6031BE7C-398B-4C45-9AF1-CB7CCF8D7FF5}" destId="{8FDD20FE-902D-442F-BBB5-821811698544}" srcOrd="0" destOrd="0" presId="urn:microsoft.com/office/officeart/2005/8/layout/bProcess4"/>
    <dgm:cxn modelId="{3F4D04C1-926A-485B-A80C-8206C39D5ADC}" type="presParOf" srcId="{6031BE7C-398B-4C45-9AF1-CB7CCF8D7FF5}" destId="{CE1A09A1-2C0C-4C86-8A55-FCC8BC259227}" srcOrd="1" destOrd="0" presId="urn:microsoft.com/office/officeart/2005/8/layout/bProcess4"/>
    <dgm:cxn modelId="{C0E3C1E6-F01A-4FC8-8A0B-EB6A4D7EB567}" type="presParOf" srcId="{CD928384-ACEA-4B3D-AFDF-3D3AB33C7ED3}" destId="{4047FD83-3933-4F96-B1D4-FBEB7C4CDE58}" srcOrd="9" destOrd="0" presId="urn:microsoft.com/office/officeart/2005/8/layout/bProcess4"/>
    <dgm:cxn modelId="{ACCE9D2F-8A69-482A-9AE4-F460987B8372}" type="presParOf" srcId="{CD928384-ACEA-4B3D-AFDF-3D3AB33C7ED3}" destId="{07751929-68DB-4A03-B3CF-6747DAF63F4E}" srcOrd="10" destOrd="0" presId="urn:microsoft.com/office/officeart/2005/8/layout/bProcess4"/>
    <dgm:cxn modelId="{53534734-6655-46C4-BA92-A6C5BAF2FDB5}" type="presParOf" srcId="{07751929-68DB-4A03-B3CF-6747DAF63F4E}" destId="{E6B574D9-5849-4163-94EB-C71A20FD74B3}" srcOrd="0" destOrd="0" presId="urn:microsoft.com/office/officeart/2005/8/layout/bProcess4"/>
    <dgm:cxn modelId="{28298F3C-C12C-4EBF-A82B-70F50AB93CBE}" type="presParOf" srcId="{07751929-68DB-4A03-B3CF-6747DAF63F4E}" destId="{4D9C5A0E-DCC7-483E-A46B-FAC57D5C0193}" srcOrd="1" destOrd="0" presId="urn:microsoft.com/office/officeart/2005/8/layout/bProcess4"/>
    <dgm:cxn modelId="{725D5C6E-C762-45D6-873F-A747EBEB3F65}" type="presParOf" srcId="{CD928384-ACEA-4B3D-AFDF-3D3AB33C7ED3}" destId="{2451930D-6A8F-471F-915B-2FAB31511A94}" srcOrd="11" destOrd="0" presId="urn:microsoft.com/office/officeart/2005/8/layout/bProcess4"/>
    <dgm:cxn modelId="{BB385BC0-F4F2-4AAB-896C-82FEFA3D084F}" type="presParOf" srcId="{CD928384-ACEA-4B3D-AFDF-3D3AB33C7ED3}" destId="{E1819F09-14E2-4960-9A9B-D03C5F3DB4AA}" srcOrd="12" destOrd="0" presId="urn:microsoft.com/office/officeart/2005/8/layout/bProcess4"/>
    <dgm:cxn modelId="{1690C7DD-C6C8-405C-A592-2AD486202F7A}" type="presParOf" srcId="{E1819F09-14E2-4960-9A9B-D03C5F3DB4AA}" destId="{773F7CE3-FE7B-43BA-AB0E-716A5FE8ADAB}" srcOrd="0" destOrd="0" presId="urn:microsoft.com/office/officeart/2005/8/layout/bProcess4"/>
    <dgm:cxn modelId="{009BB89E-A1C6-4757-B828-1C8381486047}" type="presParOf" srcId="{E1819F09-14E2-4960-9A9B-D03C5F3DB4AA}" destId="{F25FFA11-C679-48A9-AD9F-E3374A7DA4A1}" srcOrd="1" destOrd="0" presId="urn:microsoft.com/office/officeart/2005/8/layout/bProcess4"/>
    <dgm:cxn modelId="{B051A070-BC35-47A1-AF1E-8C1F25BBAA8E}" type="presParOf" srcId="{CD928384-ACEA-4B3D-AFDF-3D3AB33C7ED3}" destId="{A34DB453-AFBD-4397-9BEC-221F06550E8E}" srcOrd="13" destOrd="0" presId="urn:microsoft.com/office/officeart/2005/8/layout/bProcess4"/>
    <dgm:cxn modelId="{A6A69A5C-CB25-42CE-85AB-3D362F6EFC1F}" type="presParOf" srcId="{CD928384-ACEA-4B3D-AFDF-3D3AB33C7ED3}" destId="{FA54DAA2-7B0F-4705-AB4B-A1819AC59903}" srcOrd="14" destOrd="0" presId="urn:microsoft.com/office/officeart/2005/8/layout/bProcess4"/>
    <dgm:cxn modelId="{44246BF2-9129-4C08-A469-C0B206B0254F}" type="presParOf" srcId="{FA54DAA2-7B0F-4705-AB4B-A1819AC59903}" destId="{C58C0128-7E9E-47BF-83D0-1309E9DACC83}" srcOrd="0" destOrd="0" presId="urn:microsoft.com/office/officeart/2005/8/layout/bProcess4"/>
    <dgm:cxn modelId="{C7A6446F-5527-4086-9F96-84B635E5CA49}" type="presParOf" srcId="{FA54DAA2-7B0F-4705-AB4B-A1819AC59903}" destId="{C46BA84C-1B38-4944-9388-42486984E444}" srcOrd="1" destOrd="0" presId="urn:microsoft.com/office/officeart/2005/8/layout/bProcess4"/>
    <dgm:cxn modelId="{CA9C3692-B8DD-430F-81A5-24FD6534DB22}" type="presParOf" srcId="{CD928384-ACEA-4B3D-AFDF-3D3AB33C7ED3}" destId="{49D11BB7-08F0-4853-A8FE-61B759563283}" srcOrd="15" destOrd="0" presId="urn:microsoft.com/office/officeart/2005/8/layout/bProcess4"/>
    <dgm:cxn modelId="{D6AF5368-BCE1-4F42-9619-C8102B35DBE1}" type="presParOf" srcId="{CD928384-ACEA-4B3D-AFDF-3D3AB33C7ED3}" destId="{FEF0E3BE-0D6B-4F99-9A64-06FB7E405EF1}" srcOrd="16" destOrd="0" presId="urn:microsoft.com/office/officeart/2005/8/layout/bProcess4"/>
    <dgm:cxn modelId="{73A28875-1EA6-4477-907C-30525B232479}" type="presParOf" srcId="{FEF0E3BE-0D6B-4F99-9A64-06FB7E405EF1}" destId="{B6FE1DCE-5369-4852-A9FC-E25896DCC1DA}" srcOrd="0" destOrd="0" presId="urn:microsoft.com/office/officeart/2005/8/layout/bProcess4"/>
    <dgm:cxn modelId="{1867CE99-80E8-4BF7-BD63-42163FBAAB63}"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427B5ED4-7B9A-4960-82A8-8F0836708D7D}" type="presOf" srcId="{F618DF42-388A-46D4-BF48-1B56FC8F4D61}" destId="{F25FFA11-C679-48A9-AD9F-E3374A7DA4A1}" srcOrd="0" destOrd="0" presId="urn:microsoft.com/office/officeart/2005/8/layout/bProcess4"/>
    <dgm:cxn modelId="{2759056C-E82F-4617-8BAE-29681F3CCC8F}" type="presOf" srcId="{DC9F1ABB-E982-4FB7-A045-2D16701E27DE}" destId="{2451930D-6A8F-471F-915B-2FAB31511A94}" srcOrd="0" destOrd="0" presId="urn:microsoft.com/office/officeart/2005/8/layout/bProcess4"/>
    <dgm:cxn modelId="{7B31E58B-510A-4A13-AAC8-6B207CF7EA8C}" type="presOf" srcId="{3788EBFD-4484-4A6F-A05B-F3A0FA028E10}" destId="{A34DB453-AFBD-4397-9BEC-221F06550E8E}" srcOrd="0" destOrd="0" presId="urn:microsoft.com/office/officeart/2005/8/layout/bProcess4"/>
    <dgm:cxn modelId="{2DFAD969-8A2C-46EF-AD51-D0A2E9CA2911}" type="presOf" srcId="{D08D67F2-65FF-465C-86CA-A4D7B758F426}" destId="{322EAC93-BA48-428D-B701-83178D3FDEB8}" srcOrd="0" destOrd="0" presId="urn:microsoft.com/office/officeart/2005/8/layout/bProcess4"/>
    <dgm:cxn modelId="{9D6B30F3-9569-4F1C-B4AD-7881DFA469F7}" type="presOf" srcId="{9DDCD45B-E737-4408-8C54-0798D81BBA59}" destId="{EB5DA0FF-40E9-4710-8F6D-666207CFE96B}"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DD223E80-433E-49AD-966C-686963640314}" type="presOf" srcId="{D67DAE8D-6A53-4951-BACE-A19AA28C4A4B}" destId="{E8C8D02C-FCDC-459B-AC3E-EA1EB4DBFEC1}" srcOrd="0" destOrd="0" presId="urn:microsoft.com/office/officeart/2005/8/layout/bProcess4"/>
    <dgm:cxn modelId="{9885D950-5B20-45C3-84D0-E3E123DC6173}" type="presOf" srcId="{C0015EF0-41C1-47BD-8D1C-A718817599AE}" destId="{4E5FF0BB-F2C5-4730-8970-68DEB3A73FB5}" srcOrd="0" destOrd="0" presId="urn:microsoft.com/office/officeart/2005/8/layout/bProcess4"/>
    <dgm:cxn modelId="{44A1412F-F65E-4779-8A04-210A27D01015}" type="presOf" srcId="{83814702-D476-4799-85B4-12B4B87B6126}" destId="{28943518-A67F-4365-9C11-09A3A5EFA657}" srcOrd="0" destOrd="0" presId="urn:microsoft.com/office/officeart/2005/8/layout/bProcess4"/>
    <dgm:cxn modelId="{664F01DF-363B-4122-B816-EB05BD056E4D}" type="presOf" srcId="{DB9C0A2C-D632-412B-9197-C4A218B6B7DA}" destId="{F7F4BC52-2F71-4986-BBF6-E3019FD6ECC5}"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EE5E2BD7-A26D-49FD-9594-8C02E689EBB4}" type="presOf" srcId="{B7AB3A5A-43EA-4E71-8F2D-AF36587646A3}" destId="{4D9C5A0E-DCC7-483E-A46B-FAC57D5C0193}" srcOrd="0" destOrd="0" presId="urn:microsoft.com/office/officeart/2005/8/layout/bProcess4"/>
    <dgm:cxn modelId="{AEACF885-4FBE-4610-A721-BAD873B7426D}" type="presOf" srcId="{32E64940-C780-44D2-9DB5-2DAA9FBBC002}" destId="{C5E4880C-387E-4D5B-AAB3-863D530BA7C5}"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FBFFA3D3-B5D5-47E2-8404-1245E8BE8CFF}" srcId="{3E501972-1393-4E61-8D3B-DC83DA697518}" destId="{32E64940-C780-44D2-9DB5-2DAA9FBBC002}" srcOrd="3" destOrd="0" parTransId="{C78AF5F9-1893-4A0C-890E-02290EE6E83F}" sibTransId="{C0015EF0-41C1-47BD-8D1C-A718817599AE}"/>
    <dgm:cxn modelId="{3DFEAC7F-EC5C-4B2C-B8AA-AFA7E1E7EB73}" type="presOf" srcId="{2CB09F6B-AFC1-49EF-8645-16FCDF21BD91}" destId="{4047FD83-3933-4F96-B1D4-FBEB7C4CDE58}" srcOrd="0" destOrd="0" presId="urn:microsoft.com/office/officeart/2005/8/layout/bProcess4"/>
    <dgm:cxn modelId="{F6E9A581-1EB3-4018-A062-283A82715466}" type="presOf" srcId="{3E501972-1393-4E61-8D3B-DC83DA697518}" destId="{CD928384-ACEA-4B3D-AFDF-3D3AB33C7ED3}" srcOrd="0" destOrd="0" presId="urn:microsoft.com/office/officeart/2005/8/layout/bProcess4"/>
    <dgm:cxn modelId="{F5493BBA-E14F-40D6-AF58-E1E1C3763F07}" srcId="{3E501972-1393-4E61-8D3B-DC83DA697518}" destId="{9DDCD45B-E737-4408-8C54-0798D81BBA59}" srcOrd="2" destOrd="0" parTransId="{46A0AC85-249B-4F03-92C1-06B465AD7BF0}" sibTransId="{4278EE8F-101C-43EB-BBD8-32A43B64CD1C}"/>
    <dgm:cxn modelId="{E3B5EC33-2617-4F4A-9833-7CF5125C7CA0}" type="presOf" srcId="{97EE76A5-FBCD-4762-9254-12C5A3C17287}" destId="{C46BA84C-1B38-4944-9388-42486984E444}" srcOrd="0" destOrd="0" presId="urn:microsoft.com/office/officeart/2005/8/layout/bProcess4"/>
    <dgm:cxn modelId="{63168563-A34D-4BC7-8329-6E82AF875D12}" type="presOf" srcId="{03C1C55E-56D8-49CA-B557-245B51997118}" destId="{49D11BB7-08F0-4853-A8FE-61B759563283}" srcOrd="0" destOrd="0" presId="urn:microsoft.com/office/officeart/2005/8/layout/bProcess4"/>
    <dgm:cxn modelId="{F4A239DB-342C-4360-9909-6A2EA6A9023F}" type="presOf" srcId="{4278EE8F-101C-43EB-BBD8-32A43B64CD1C}" destId="{D099B119-23F8-4EEC-9098-852ADA737F07}" srcOrd="0" destOrd="0" presId="urn:microsoft.com/office/officeart/2005/8/layout/bProcess4"/>
    <dgm:cxn modelId="{BB73304D-A192-49FE-B22E-370C99664D4A}" type="presOf" srcId="{588AAD2C-AF12-4E55-9976-501CABA546E0}" destId="{D617F7D2-8CBB-4166-9D07-0B1552AAE9A8}"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91891C2F-5E9C-430E-AC99-8B55C3183A54}" srcId="{3E501972-1393-4E61-8D3B-DC83DA697518}" destId="{B7AB3A5A-43EA-4E71-8F2D-AF36587646A3}" srcOrd="5" destOrd="0" parTransId="{53E86D78-291E-4AAF-8359-EE6C054764FB}" sibTransId="{DC9F1ABB-E982-4FB7-A045-2D16701E27DE}"/>
    <dgm:cxn modelId="{322AA5EC-527E-460A-B348-7475A5EC1A87}" srcId="{3E501972-1393-4E61-8D3B-DC83DA697518}" destId="{F618DF42-388A-46D4-BF48-1B56FC8F4D61}" srcOrd="6" destOrd="0" parTransId="{3508E3DD-7C85-4291-ABBD-20EDDF42CD1E}" sibTransId="{3788EBFD-4484-4A6F-A05B-F3A0FA028E10}"/>
    <dgm:cxn modelId="{0678CB4C-98EE-4500-8D10-091C86714CD8}" type="presOf" srcId="{E5B7C27A-198E-4E8B-A77C-A75D1EEF5FE8}" destId="{CE1A09A1-2C0C-4C86-8A55-FCC8BC259227}" srcOrd="0" destOrd="0" presId="urn:microsoft.com/office/officeart/2005/8/layout/bProcess4"/>
    <dgm:cxn modelId="{F0733AC5-757C-41C5-9A11-EEDF1BE300A2}" type="presParOf" srcId="{CD928384-ACEA-4B3D-AFDF-3D3AB33C7ED3}" destId="{90024321-7C0D-47FB-8B0A-87D0E0650A6C}" srcOrd="0" destOrd="0" presId="urn:microsoft.com/office/officeart/2005/8/layout/bProcess4"/>
    <dgm:cxn modelId="{A1E5EB27-45A1-482F-8B51-FC9112553369}" type="presParOf" srcId="{90024321-7C0D-47FB-8B0A-87D0E0650A6C}" destId="{55D064DF-E192-4426-A63B-E41B4BF9218E}" srcOrd="0" destOrd="0" presId="urn:microsoft.com/office/officeart/2005/8/layout/bProcess4"/>
    <dgm:cxn modelId="{7669609A-ED81-442A-8900-5C612E10865B}" type="presParOf" srcId="{90024321-7C0D-47FB-8B0A-87D0E0650A6C}" destId="{D617F7D2-8CBB-4166-9D07-0B1552AAE9A8}" srcOrd="1" destOrd="0" presId="urn:microsoft.com/office/officeart/2005/8/layout/bProcess4"/>
    <dgm:cxn modelId="{6BB3A7A7-E777-4E91-A0D4-92404DCF8465}" type="presParOf" srcId="{CD928384-ACEA-4B3D-AFDF-3D3AB33C7ED3}" destId="{F7F4BC52-2F71-4986-BBF6-E3019FD6ECC5}" srcOrd="1" destOrd="0" presId="urn:microsoft.com/office/officeart/2005/8/layout/bProcess4"/>
    <dgm:cxn modelId="{BEC4230E-91A2-4D13-87FB-631DE401CC21}" type="presParOf" srcId="{CD928384-ACEA-4B3D-AFDF-3D3AB33C7ED3}" destId="{814D5F52-CE38-40AB-A319-CE7549440C54}" srcOrd="2" destOrd="0" presId="urn:microsoft.com/office/officeart/2005/8/layout/bProcess4"/>
    <dgm:cxn modelId="{CF5391AE-33ED-41B2-AEFA-D8E0FAFAA40E}" type="presParOf" srcId="{814D5F52-CE38-40AB-A319-CE7549440C54}" destId="{039EB84D-6BF0-4964-8414-2F6A7416B64C}" srcOrd="0" destOrd="0" presId="urn:microsoft.com/office/officeart/2005/8/layout/bProcess4"/>
    <dgm:cxn modelId="{F5EBD4D4-F9EB-465F-A703-B31371BA9C60}" type="presParOf" srcId="{814D5F52-CE38-40AB-A319-CE7549440C54}" destId="{E8C8D02C-FCDC-459B-AC3E-EA1EB4DBFEC1}" srcOrd="1" destOrd="0" presId="urn:microsoft.com/office/officeart/2005/8/layout/bProcess4"/>
    <dgm:cxn modelId="{0A8A7027-D334-4C91-9AD3-D2F19A4BDF01}" type="presParOf" srcId="{CD928384-ACEA-4B3D-AFDF-3D3AB33C7ED3}" destId="{28943518-A67F-4365-9C11-09A3A5EFA657}" srcOrd="3" destOrd="0" presId="urn:microsoft.com/office/officeart/2005/8/layout/bProcess4"/>
    <dgm:cxn modelId="{760FD825-67AD-4B41-AAE6-C996038F14C3}" type="presParOf" srcId="{CD928384-ACEA-4B3D-AFDF-3D3AB33C7ED3}" destId="{BF03F112-AE41-45CA-81D7-A20326A225A7}" srcOrd="4" destOrd="0" presId="urn:microsoft.com/office/officeart/2005/8/layout/bProcess4"/>
    <dgm:cxn modelId="{0667C101-131F-49C8-A8A3-AD7BD26A8136}" type="presParOf" srcId="{BF03F112-AE41-45CA-81D7-A20326A225A7}" destId="{26EBFF2C-9DB5-4F67-83C2-AAA9A736C168}" srcOrd="0" destOrd="0" presId="urn:microsoft.com/office/officeart/2005/8/layout/bProcess4"/>
    <dgm:cxn modelId="{1766AB29-9039-4D75-98E8-02FE152B4889}" type="presParOf" srcId="{BF03F112-AE41-45CA-81D7-A20326A225A7}" destId="{EB5DA0FF-40E9-4710-8F6D-666207CFE96B}" srcOrd="1" destOrd="0" presId="urn:microsoft.com/office/officeart/2005/8/layout/bProcess4"/>
    <dgm:cxn modelId="{286B080C-8BE8-4A4D-95F4-F267D777EA64}" type="presParOf" srcId="{CD928384-ACEA-4B3D-AFDF-3D3AB33C7ED3}" destId="{D099B119-23F8-4EEC-9098-852ADA737F07}" srcOrd="5" destOrd="0" presId="urn:microsoft.com/office/officeart/2005/8/layout/bProcess4"/>
    <dgm:cxn modelId="{E22A3526-33A3-4B83-A3C4-1C2E1CECB386}" type="presParOf" srcId="{CD928384-ACEA-4B3D-AFDF-3D3AB33C7ED3}" destId="{6E5CF0E5-6CDA-4990-9E08-890693167526}" srcOrd="6" destOrd="0" presId="urn:microsoft.com/office/officeart/2005/8/layout/bProcess4"/>
    <dgm:cxn modelId="{4A29EB5F-6B0A-4BC3-B7C3-324812C7B164}" type="presParOf" srcId="{6E5CF0E5-6CDA-4990-9E08-890693167526}" destId="{9F296957-9316-4D8C-970C-A54D22CEA5A8}" srcOrd="0" destOrd="0" presId="urn:microsoft.com/office/officeart/2005/8/layout/bProcess4"/>
    <dgm:cxn modelId="{DC0AC1FD-C113-447B-88E5-DD3645C282CB}" type="presParOf" srcId="{6E5CF0E5-6CDA-4990-9E08-890693167526}" destId="{C5E4880C-387E-4D5B-AAB3-863D530BA7C5}" srcOrd="1" destOrd="0" presId="urn:microsoft.com/office/officeart/2005/8/layout/bProcess4"/>
    <dgm:cxn modelId="{8F441274-DC61-4552-B1AB-9CDCC82FC593}" type="presParOf" srcId="{CD928384-ACEA-4B3D-AFDF-3D3AB33C7ED3}" destId="{4E5FF0BB-F2C5-4730-8970-68DEB3A73FB5}" srcOrd="7" destOrd="0" presId="urn:microsoft.com/office/officeart/2005/8/layout/bProcess4"/>
    <dgm:cxn modelId="{43ED88A1-A85F-40D4-8038-2D420BF5519C}" type="presParOf" srcId="{CD928384-ACEA-4B3D-AFDF-3D3AB33C7ED3}" destId="{6031BE7C-398B-4C45-9AF1-CB7CCF8D7FF5}" srcOrd="8" destOrd="0" presId="urn:microsoft.com/office/officeart/2005/8/layout/bProcess4"/>
    <dgm:cxn modelId="{51EF4D51-67C1-4116-9712-BF068E471257}" type="presParOf" srcId="{6031BE7C-398B-4C45-9AF1-CB7CCF8D7FF5}" destId="{8FDD20FE-902D-442F-BBB5-821811698544}" srcOrd="0" destOrd="0" presId="urn:microsoft.com/office/officeart/2005/8/layout/bProcess4"/>
    <dgm:cxn modelId="{DD89BD89-5FAC-4652-B168-8F390DC018AA}" type="presParOf" srcId="{6031BE7C-398B-4C45-9AF1-CB7CCF8D7FF5}" destId="{CE1A09A1-2C0C-4C86-8A55-FCC8BC259227}" srcOrd="1" destOrd="0" presId="urn:microsoft.com/office/officeart/2005/8/layout/bProcess4"/>
    <dgm:cxn modelId="{D37B658B-F0F7-4BD0-BFBE-251D90851BBC}" type="presParOf" srcId="{CD928384-ACEA-4B3D-AFDF-3D3AB33C7ED3}" destId="{4047FD83-3933-4F96-B1D4-FBEB7C4CDE58}" srcOrd="9" destOrd="0" presId="urn:microsoft.com/office/officeart/2005/8/layout/bProcess4"/>
    <dgm:cxn modelId="{F2B9C85D-5DEC-4B19-B320-F1A12BB0F3D3}" type="presParOf" srcId="{CD928384-ACEA-4B3D-AFDF-3D3AB33C7ED3}" destId="{07751929-68DB-4A03-B3CF-6747DAF63F4E}" srcOrd="10" destOrd="0" presId="urn:microsoft.com/office/officeart/2005/8/layout/bProcess4"/>
    <dgm:cxn modelId="{34531861-3EB4-42B0-8BE1-AA0FC0DA3C09}" type="presParOf" srcId="{07751929-68DB-4A03-B3CF-6747DAF63F4E}" destId="{E6B574D9-5849-4163-94EB-C71A20FD74B3}" srcOrd="0" destOrd="0" presId="urn:microsoft.com/office/officeart/2005/8/layout/bProcess4"/>
    <dgm:cxn modelId="{B9DF94A6-56E7-429C-AA6F-15E98DFC3E3E}" type="presParOf" srcId="{07751929-68DB-4A03-B3CF-6747DAF63F4E}" destId="{4D9C5A0E-DCC7-483E-A46B-FAC57D5C0193}" srcOrd="1" destOrd="0" presId="urn:microsoft.com/office/officeart/2005/8/layout/bProcess4"/>
    <dgm:cxn modelId="{DE6D1E0C-FD05-44E4-B835-51E5A2D02451}" type="presParOf" srcId="{CD928384-ACEA-4B3D-AFDF-3D3AB33C7ED3}" destId="{2451930D-6A8F-471F-915B-2FAB31511A94}" srcOrd="11" destOrd="0" presId="urn:microsoft.com/office/officeart/2005/8/layout/bProcess4"/>
    <dgm:cxn modelId="{C209A062-444A-43B5-BAA7-ACBF7CA637FE}" type="presParOf" srcId="{CD928384-ACEA-4B3D-AFDF-3D3AB33C7ED3}" destId="{E1819F09-14E2-4960-9A9B-D03C5F3DB4AA}" srcOrd="12" destOrd="0" presId="urn:microsoft.com/office/officeart/2005/8/layout/bProcess4"/>
    <dgm:cxn modelId="{4420C84F-36D7-4C20-9FAF-05804EF7CE2F}" type="presParOf" srcId="{E1819F09-14E2-4960-9A9B-D03C5F3DB4AA}" destId="{773F7CE3-FE7B-43BA-AB0E-716A5FE8ADAB}" srcOrd="0" destOrd="0" presId="urn:microsoft.com/office/officeart/2005/8/layout/bProcess4"/>
    <dgm:cxn modelId="{C2CA8098-C2E2-46C3-83BC-64354FC41CEC}" type="presParOf" srcId="{E1819F09-14E2-4960-9A9B-D03C5F3DB4AA}" destId="{F25FFA11-C679-48A9-AD9F-E3374A7DA4A1}" srcOrd="1" destOrd="0" presId="urn:microsoft.com/office/officeart/2005/8/layout/bProcess4"/>
    <dgm:cxn modelId="{A9D19E23-4B53-4070-945D-9A6AE834D85D}" type="presParOf" srcId="{CD928384-ACEA-4B3D-AFDF-3D3AB33C7ED3}" destId="{A34DB453-AFBD-4397-9BEC-221F06550E8E}" srcOrd="13" destOrd="0" presId="urn:microsoft.com/office/officeart/2005/8/layout/bProcess4"/>
    <dgm:cxn modelId="{4E6AC113-AE06-4E1C-A189-AE4930ABE92A}" type="presParOf" srcId="{CD928384-ACEA-4B3D-AFDF-3D3AB33C7ED3}" destId="{FA54DAA2-7B0F-4705-AB4B-A1819AC59903}" srcOrd="14" destOrd="0" presId="urn:microsoft.com/office/officeart/2005/8/layout/bProcess4"/>
    <dgm:cxn modelId="{08BE3DCE-1F26-4636-BB31-F3CF87DE47AE}" type="presParOf" srcId="{FA54DAA2-7B0F-4705-AB4B-A1819AC59903}" destId="{C58C0128-7E9E-47BF-83D0-1309E9DACC83}" srcOrd="0" destOrd="0" presId="urn:microsoft.com/office/officeart/2005/8/layout/bProcess4"/>
    <dgm:cxn modelId="{40178930-E2C1-4D14-9AA0-FBF6F4461F6F}" type="presParOf" srcId="{FA54DAA2-7B0F-4705-AB4B-A1819AC59903}" destId="{C46BA84C-1B38-4944-9388-42486984E444}" srcOrd="1" destOrd="0" presId="urn:microsoft.com/office/officeart/2005/8/layout/bProcess4"/>
    <dgm:cxn modelId="{849B0781-8AE4-4B26-B4EB-BF3357F13B35}" type="presParOf" srcId="{CD928384-ACEA-4B3D-AFDF-3D3AB33C7ED3}" destId="{49D11BB7-08F0-4853-A8FE-61B759563283}" srcOrd="15" destOrd="0" presId="urn:microsoft.com/office/officeart/2005/8/layout/bProcess4"/>
    <dgm:cxn modelId="{B67DF696-C24F-4CC9-9CB8-39ECBCAED417}" type="presParOf" srcId="{CD928384-ACEA-4B3D-AFDF-3D3AB33C7ED3}" destId="{FEF0E3BE-0D6B-4F99-9A64-06FB7E405EF1}" srcOrd="16" destOrd="0" presId="urn:microsoft.com/office/officeart/2005/8/layout/bProcess4"/>
    <dgm:cxn modelId="{A6B07531-ED6C-4CBF-8ABA-7E8A2B984DD0}" type="presParOf" srcId="{FEF0E3BE-0D6B-4F99-9A64-06FB7E405EF1}" destId="{B6FE1DCE-5369-4852-A9FC-E25896DCC1DA}" srcOrd="0" destOrd="0" presId="urn:microsoft.com/office/officeart/2005/8/layout/bProcess4"/>
    <dgm:cxn modelId="{B0E81348-41DE-418F-89FA-59224FDCFCB4}"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BE572C7E-0E4B-465A-A9D7-905A3C5A76B6}" srcId="{3E501972-1393-4E61-8D3B-DC83DA697518}" destId="{D67DAE8D-6A53-4951-BACE-A19AA28C4A4B}" srcOrd="1" destOrd="0" parTransId="{42AE922F-CCFE-4CCC-8315-8BF74D4DF9CA}" sibTransId="{83814702-D476-4799-85B4-12B4B87B6126}"/>
    <dgm:cxn modelId="{C0338380-87D9-4321-AAB8-859345296FDC}" type="presOf" srcId="{83814702-D476-4799-85B4-12B4B87B6126}" destId="{28943518-A67F-4365-9C11-09A3A5EFA657}" srcOrd="0" destOrd="0" presId="urn:microsoft.com/office/officeart/2005/8/layout/bProcess4"/>
    <dgm:cxn modelId="{AC7973A5-F1EC-4ACF-AD16-02560D2D97BD}" type="presOf" srcId="{9DDCD45B-E737-4408-8C54-0798D81BBA59}" destId="{EB5DA0FF-40E9-4710-8F6D-666207CFE96B}" srcOrd="0" destOrd="0" presId="urn:microsoft.com/office/officeart/2005/8/layout/bProcess4"/>
    <dgm:cxn modelId="{CF85E241-1185-413E-8EA3-D1DD1359A448}" type="presOf" srcId="{32E64940-C780-44D2-9DB5-2DAA9FBBC002}" destId="{C5E4880C-387E-4D5B-AAB3-863D530BA7C5}" srcOrd="0" destOrd="0" presId="urn:microsoft.com/office/officeart/2005/8/layout/bProcess4"/>
    <dgm:cxn modelId="{E2234941-B4E2-4CDA-810F-320D4BDA86D1}" type="presOf" srcId="{DB9C0A2C-D632-412B-9197-C4A218B6B7DA}" destId="{F7F4BC52-2F71-4986-BBF6-E3019FD6ECC5}" srcOrd="0" destOrd="0" presId="urn:microsoft.com/office/officeart/2005/8/layout/bProcess4"/>
    <dgm:cxn modelId="{64909AEA-832F-4EBD-B613-3728335D6721}" type="presOf" srcId="{03C1C55E-56D8-49CA-B557-245B51997118}" destId="{49D11BB7-08F0-4853-A8FE-61B759563283}"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F824B6A4-36AF-44DD-9B9B-07C49EBC2DFF}" type="presOf" srcId="{D08D67F2-65FF-465C-86CA-A4D7B758F426}" destId="{322EAC93-BA48-428D-B701-83178D3FDEB8}"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809E8699-B5E3-4CF9-B697-0C5B356A8F52}" type="presOf" srcId="{D67DAE8D-6A53-4951-BACE-A19AA28C4A4B}" destId="{E8C8D02C-FCDC-459B-AC3E-EA1EB4DBFEC1}" srcOrd="0" destOrd="0" presId="urn:microsoft.com/office/officeart/2005/8/layout/bProcess4"/>
    <dgm:cxn modelId="{F9AA45FC-C00F-4A9B-856D-0F857AEF0C52}" type="presOf" srcId="{F618DF42-388A-46D4-BF48-1B56FC8F4D61}" destId="{F25FFA11-C679-48A9-AD9F-E3374A7DA4A1}" srcOrd="0" destOrd="0" presId="urn:microsoft.com/office/officeart/2005/8/layout/bProcess4"/>
    <dgm:cxn modelId="{164D1F08-243A-4D1E-96DF-87C05DD45243}" type="presOf" srcId="{588AAD2C-AF12-4E55-9976-501CABA546E0}" destId="{D617F7D2-8CBB-4166-9D07-0B1552AAE9A8}"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01E0CD44-480B-45B0-B241-411D6F41F6DE}" type="presOf" srcId="{97EE76A5-FBCD-4762-9254-12C5A3C17287}" destId="{C46BA84C-1B38-4944-9388-42486984E444}" srcOrd="0" destOrd="0" presId="urn:microsoft.com/office/officeart/2005/8/layout/bProcess4"/>
    <dgm:cxn modelId="{735E5DA2-F481-4641-B0F1-296FD05AB1CB}" type="presOf" srcId="{B7AB3A5A-43EA-4E71-8F2D-AF36587646A3}" destId="{4D9C5A0E-DCC7-483E-A46B-FAC57D5C0193}" srcOrd="0" destOrd="0" presId="urn:microsoft.com/office/officeart/2005/8/layout/bProcess4"/>
    <dgm:cxn modelId="{B3A1696F-6656-4E71-A690-D7221D94D7B4}" type="presOf" srcId="{E5B7C27A-198E-4E8B-A77C-A75D1EEF5FE8}" destId="{CE1A09A1-2C0C-4C86-8A55-FCC8BC259227}" srcOrd="0" destOrd="0" presId="urn:microsoft.com/office/officeart/2005/8/layout/bProcess4"/>
    <dgm:cxn modelId="{FBFFA3D3-B5D5-47E2-8404-1245E8BE8CFF}" srcId="{3E501972-1393-4E61-8D3B-DC83DA697518}" destId="{32E64940-C780-44D2-9DB5-2DAA9FBBC002}" srcOrd="3" destOrd="0" parTransId="{C78AF5F9-1893-4A0C-890E-02290EE6E83F}" sibTransId="{C0015EF0-41C1-47BD-8D1C-A718817599AE}"/>
    <dgm:cxn modelId="{91891C2F-5E9C-430E-AC99-8B55C3183A54}" srcId="{3E501972-1393-4E61-8D3B-DC83DA697518}" destId="{B7AB3A5A-43EA-4E71-8F2D-AF36587646A3}" srcOrd="5" destOrd="0" parTransId="{53E86D78-291E-4AAF-8359-EE6C054764FB}" sibTransId="{DC9F1ABB-E982-4FB7-A045-2D16701E27DE}"/>
    <dgm:cxn modelId="{F8FBA6D7-C6F7-4E47-B1C9-F8C74CFEFD39}" type="presOf" srcId="{3E501972-1393-4E61-8D3B-DC83DA697518}" destId="{CD928384-ACEA-4B3D-AFDF-3D3AB33C7ED3}" srcOrd="0" destOrd="0" presId="urn:microsoft.com/office/officeart/2005/8/layout/bProcess4"/>
    <dgm:cxn modelId="{83B7EE70-974D-468F-9F04-273FDA4EC775}" type="presOf" srcId="{4278EE8F-101C-43EB-BBD8-32A43B64CD1C}" destId="{D099B119-23F8-4EEC-9098-852ADA737F07}" srcOrd="0" destOrd="0" presId="urn:microsoft.com/office/officeart/2005/8/layout/bProcess4"/>
    <dgm:cxn modelId="{47F6D059-4029-4AF2-BA6B-6AE5B2B3B493}" type="presOf" srcId="{2CB09F6B-AFC1-49EF-8645-16FCDF21BD91}" destId="{4047FD83-3933-4F96-B1D4-FBEB7C4CDE58}" srcOrd="0" destOrd="0" presId="urn:microsoft.com/office/officeart/2005/8/layout/bProcess4"/>
    <dgm:cxn modelId="{F5493BBA-E14F-40D6-AF58-E1E1C3763F07}" srcId="{3E501972-1393-4E61-8D3B-DC83DA697518}" destId="{9DDCD45B-E737-4408-8C54-0798D81BBA59}" srcOrd="2" destOrd="0" parTransId="{46A0AC85-249B-4F03-92C1-06B465AD7BF0}" sibTransId="{4278EE8F-101C-43EB-BBD8-32A43B64CD1C}"/>
    <dgm:cxn modelId="{9390A9A6-34A6-4793-A02B-B0321FD72D4F}" type="presOf" srcId="{3788EBFD-4484-4A6F-A05B-F3A0FA028E10}" destId="{A34DB453-AFBD-4397-9BEC-221F06550E8E}" srcOrd="0" destOrd="0" presId="urn:microsoft.com/office/officeart/2005/8/layout/bProcess4"/>
    <dgm:cxn modelId="{351520C3-97BC-4FE9-B526-08273BA11BC1}" type="presOf" srcId="{C0015EF0-41C1-47BD-8D1C-A718817599AE}" destId="{4E5FF0BB-F2C5-4730-8970-68DEB3A73FB5}" srcOrd="0" destOrd="0" presId="urn:microsoft.com/office/officeart/2005/8/layout/bProcess4"/>
    <dgm:cxn modelId="{322AA5EC-527E-460A-B348-7475A5EC1A87}" srcId="{3E501972-1393-4E61-8D3B-DC83DA697518}" destId="{F618DF42-388A-46D4-BF48-1B56FC8F4D61}" srcOrd="6" destOrd="0" parTransId="{3508E3DD-7C85-4291-ABBD-20EDDF42CD1E}" sibTransId="{3788EBFD-4484-4A6F-A05B-F3A0FA028E10}"/>
    <dgm:cxn modelId="{2EB1B227-1639-46C1-936A-9F82BB462819}" type="presOf" srcId="{DC9F1ABB-E982-4FB7-A045-2D16701E27DE}" destId="{2451930D-6A8F-471F-915B-2FAB31511A94}" srcOrd="0" destOrd="0" presId="urn:microsoft.com/office/officeart/2005/8/layout/bProcess4"/>
    <dgm:cxn modelId="{E0EDB900-A26C-4236-847D-2E666A20D2DE}" type="presParOf" srcId="{CD928384-ACEA-4B3D-AFDF-3D3AB33C7ED3}" destId="{90024321-7C0D-47FB-8B0A-87D0E0650A6C}" srcOrd="0" destOrd="0" presId="urn:microsoft.com/office/officeart/2005/8/layout/bProcess4"/>
    <dgm:cxn modelId="{A78EBA08-2312-4D1B-BF37-7AD053E2BDA6}" type="presParOf" srcId="{90024321-7C0D-47FB-8B0A-87D0E0650A6C}" destId="{55D064DF-E192-4426-A63B-E41B4BF9218E}" srcOrd="0" destOrd="0" presId="urn:microsoft.com/office/officeart/2005/8/layout/bProcess4"/>
    <dgm:cxn modelId="{80BDF8A9-F66F-4E53-A894-4F36B2B6D01B}" type="presParOf" srcId="{90024321-7C0D-47FB-8B0A-87D0E0650A6C}" destId="{D617F7D2-8CBB-4166-9D07-0B1552AAE9A8}" srcOrd="1" destOrd="0" presId="urn:microsoft.com/office/officeart/2005/8/layout/bProcess4"/>
    <dgm:cxn modelId="{78F62BC0-298E-4F3E-A003-16F9408948AB}" type="presParOf" srcId="{CD928384-ACEA-4B3D-AFDF-3D3AB33C7ED3}" destId="{F7F4BC52-2F71-4986-BBF6-E3019FD6ECC5}" srcOrd="1" destOrd="0" presId="urn:microsoft.com/office/officeart/2005/8/layout/bProcess4"/>
    <dgm:cxn modelId="{C77CDE4A-6A92-4716-84F2-11D529A5BB02}" type="presParOf" srcId="{CD928384-ACEA-4B3D-AFDF-3D3AB33C7ED3}" destId="{814D5F52-CE38-40AB-A319-CE7549440C54}" srcOrd="2" destOrd="0" presId="urn:microsoft.com/office/officeart/2005/8/layout/bProcess4"/>
    <dgm:cxn modelId="{B5515618-9FE9-4257-B9B1-D021CF7E222D}" type="presParOf" srcId="{814D5F52-CE38-40AB-A319-CE7549440C54}" destId="{039EB84D-6BF0-4964-8414-2F6A7416B64C}" srcOrd="0" destOrd="0" presId="urn:microsoft.com/office/officeart/2005/8/layout/bProcess4"/>
    <dgm:cxn modelId="{DF012808-C599-408F-BFD1-C0A78C5FC3CB}" type="presParOf" srcId="{814D5F52-CE38-40AB-A319-CE7549440C54}" destId="{E8C8D02C-FCDC-459B-AC3E-EA1EB4DBFEC1}" srcOrd="1" destOrd="0" presId="urn:microsoft.com/office/officeart/2005/8/layout/bProcess4"/>
    <dgm:cxn modelId="{5AEB15B5-FAA2-4858-8E7B-4BEAD4D9DE47}" type="presParOf" srcId="{CD928384-ACEA-4B3D-AFDF-3D3AB33C7ED3}" destId="{28943518-A67F-4365-9C11-09A3A5EFA657}" srcOrd="3" destOrd="0" presId="urn:microsoft.com/office/officeart/2005/8/layout/bProcess4"/>
    <dgm:cxn modelId="{A5D86688-9580-4572-81F5-F33E4F919D34}" type="presParOf" srcId="{CD928384-ACEA-4B3D-AFDF-3D3AB33C7ED3}" destId="{BF03F112-AE41-45CA-81D7-A20326A225A7}" srcOrd="4" destOrd="0" presId="urn:microsoft.com/office/officeart/2005/8/layout/bProcess4"/>
    <dgm:cxn modelId="{5DA5B9EE-B991-46DD-9412-4236B77CB61A}" type="presParOf" srcId="{BF03F112-AE41-45CA-81D7-A20326A225A7}" destId="{26EBFF2C-9DB5-4F67-83C2-AAA9A736C168}" srcOrd="0" destOrd="0" presId="urn:microsoft.com/office/officeart/2005/8/layout/bProcess4"/>
    <dgm:cxn modelId="{E7E87708-340D-4D8A-AF21-581663CFF576}" type="presParOf" srcId="{BF03F112-AE41-45CA-81D7-A20326A225A7}" destId="{EB5DA0FF-40E9-4710-8F6D-666207CFE96B}" srcOrd="1" destOrd="0" presId="urn:microsoft.com/office/officeart/2005/8/layout/bProcess4"/>
    <dgm:cxn modelId="{8B76F60F-2823-4239-AFE7-895B5B2B820A}" type="presParOf" srcId="{CD928384-ACEA-4B3D-AFDF-3D3AB33C7ED3}" destId="{D099B119-23F8-4EEC-9098-852ADA737F07}" srcOrd="5" destOrd="0" presId="urn:microsoft.com/office/officeart/2005/8/layout/bProcess4"/>
    <dgm:cxn modelId="{DB70FFC3-F7FB-42C8-BF68-E7D11195F74D}" type="presParOf" srcId="{CD928384-ACEA-4B3D-AFDF-3D3AB33C7ED3}" destId="{6E5CF0E5-6CDA-4990-9E08-890693167526}" srcOrd="6" destOrd="0" presId="urn:microsoft.com/office/officeart/2005/8/layout/bProcess4"/>
    <dgm:cxn modelId="{A8497E05-9D14-44A2-89E9-65FC833AB7F5}" type="presParOf" srcId="{6E5CF0E5-6CDA-4990-9E08-890693167526}" destId="{9F296957-9316-4D8C-970C-A54D22CEA5A8}" srcOrd="0" destOrd="0" presId="urn:microsoft.com/office/officeart/2005/8/layout/bProcess4"/>
    <dgm:cxn modelId="{AC1CF9E6-C1C0-4AA2-B767-675FFC0E3980}" type="presParOf" srcId="{6E5CF0E5-6CDA-4990-9E08-890693167526}" destId="{C5E4880C-387E-4D5B-AAB3-863D530BA7C5}" srcOrd="1" destOrd="0" presId="urn:microsoft.com/office/officeart/2005/8/layout/bProcess4"/>
    <dgm:cxn modelId="{B69F46DF-4D27-42E2-B50A-D7EC17DFB8C5}" type="presParOf" srcId="{CD928384-ACEA-4B3D-AFDF-3D3AB33C7ED3}" destId="{4E5FF0BB-F2C5-4730-8970-68DEB3A73FB5}" srcOrd="7" destOrd="0" presId="urn:microsoft.com/office/officeart/2005/8/layout/bProcess4"/>
    <dgm:cxn modelId="{AF87216F-8C64-4D72-929A-4613A34F77CF}" type="presParOf" srcId="{CD928384-ACEA-4B3D-AFDF-3D3AB33C7ED3}" destId="{6031BE7C-398B-4C45-9AF1-CB7CCF8D7FF5}" srcOrd="8" destOrd="0" presId="urn:microsoft.com/office/officeart/2005/8/layout/bProcess4"/>
    <dgm:cxn modelId="{CA6408CB-1A49-4672-944F-12B0871DC254}" type="presParOf" srcId="{6031BE7C-398B-4C45-9AF1-CB7CCF8D7FF5}" destId="{8FDD20FE-902D-442F-BBB5-821811698544}" srcOrd="0" destOrd="0" presId="urn:microsoft.com/office/officeart/2005/8/layout/bProcess4"/>
    <dgm:cxn modelId="{78DA406B-2ED6-4F43-80EA-830EDE12AB31}" type="presParOf" srcId="{6031BE7C-398B-4C45-9AF1-CB7CCF8D7FF5}" destId="{CE1A09A1-2C0C-4C86-8A55-FCC8BC259227}" srcOrd="1" destOrd="0" presId="urn:microsoft.com/office/officeart/2005/8/layout/bProcess4"/>
    <dgm:cxn modelId="{D59AF5DF-9113-492F-8EFB-BA361F6AE9B2}" type="presParOf" srcId="{CD928384-ACEA-4B3D-AFDF-3D3AB33C7ED3}" destId="{4047FD83-3933-4F96-B1D4-FBEB7C4CDE58}" srcOrd="9" destOrd="0" presId="urn:microsoft.com/office/officeart/2005/8/layout/bProcess4"/>
    <dgm:cxn modelId="{F98B43C8-127D-4C2F-B9BD-B4189945469B}" type="presParOf" srcId="{CD928384-ACEA-4B3D-AFDF-3D3AB33C7ED3}" destId="{07751929-68DB-4A03-B3CF-6747DAF63F4E}" srcOrd="10" destOrd="0" presId="urn:microsoft.com/office/officeart/2005/8/layout/bProcess4"/>
    <dgm:cxn modelId="{2CB9FB74-B7CA-4F0D-A8D2-728FE4A88901}" type="presParOf" srcId="{07751929-68DB-4A03-B3CF-6747DAF63F4E}" destId="{E6B574D9-5849-4163-94EB-C71A20FD74B3}" srcOrd="0" destOrd="0" presId="urn:microsoft.com/office/officeart/2005/8/layout/bProcess4"/>
    <dgm:cxn modelId="{20862175-FA68-4532-A965-DE020D02DB59}" type="presParOf" srcId="{07751929-68DB-4A03-B3CF-6747DAF63F4E}" destId="{4D9C5A0E-DCC7-483E-A46B-FAC57D5C0193}" srcOrd="1" destOrd="0" presId="urn:microsoft.com/office/officeart/2005/8/layout/bProcess4"/>
    <dgm:cxn modelId="{DCF0503A-6C24-41BC-A47F-B16D2299064B}" type="presParOf" srcId="{CD928384-ACEA-4B3D-AFDF-3D3AB33C7ED3}" destId="{2451930D-6A8F-471F-915B-2FAB31511A94}" srcOrd="11" destOrd="0" presId="urn:microsoft.com/office/officeart/2005/8/layout/bProcess4"/>
    <dgm:cxn modelId="{328503B2-4001-474B-9DF7-46D9F5141DE5}" type="presParOf" srcId="{CD928384-ACEA-4B3D-AFDF-3D3AB33C7ED3}" destId="{E1819F09-14E2-4960-9A9B-D03C5F3DB4AA}" srcOrd="12" destOrd="0" presId="urn:microsoft.com/office/officeart/2005/8/layout/bProcess4"/>
    <dgm:cxn modelId="{0885140C-4A76-40DD-9A31-EC7B942B3C5E}" type="presParOf" srcId="{E1819F09-14E2-4960-9A9B-D03C5F3DB4AA}" destId="{773F7CE3-FE7B-43BA-AB0E-716A5FE8ADAB}" srcOrd="0" destOrd="0" presId="urn:microsoft.com/office/officeart/2005/8/layout/bProcess4"/>
    <dgm:cxn modelId="{A9225CC2-BB1F-47DF-959E-619C795CF713}" type="presParOf" srcId="{E1819F09-14E2-4960-9A9B-D03C5F3DB4AA}" destId="{F25FFA11-C679-48A9-AD9F-E3374A7DA4A1}" srcOrd="1" destOrd="0" presId="urn:microsoft.com/office/officeart/2005/8/layout/bProcess4"/>
    <dgm:cxn modelId="{2815914E-BF60-4DA4-8D83-4BAE4E67B14D}" type="presParOf" srcId="{CD928384-ACEA-4B3D-AFDF-3D3AB33C7ED3}" destId="{A34DB453-AFBD-4397-9BEC-221F06550E8E}" srcOrd="13" destOrd="0" presId="urn:microsoft.com/office/officeart/2005/8/layout/bProcess4"/>
    <dgm:cxn modelId="{FC80C09D-73EB-42A0-A1BE-A5AA6EB45C8F}" type="presParOf" srcId="{CD928384-ACEA-4B3D-AFDF-3D3AB33C7ED3}" destId="{FA54DAA2-7B0F-4705-AB4B-A1819AC59903}" srcOrd="14" destOrd="0" presId="urn:microsoft.com/office/officeart/2005/8/layout/bProcess4"/>
    <dgm:cxn modelId="{6841CEBC-5C3D-4144-BDA3-FF32D9384758}" type="presParOf" srcId="{FA54DAA2-7B0F-4705-AB4B-A1819AC59903}" destId="{C58C0128-7E9E-47BF-83D0-1309E9DACC83}" srcOrd="0" destOrd="0" presId="urn:microsoft.com/office/officeart/2005/8/layout/bProcess4"/>
    <dgm:cxn modelId="{52F4776B-FDAF-44D0-9F5D-9523C1BDE1BC}" type="presParOf" srcId="{FA54DAA2-7B0F-4705-AB4B-A1819AC59903}" destId="{C46BA84C-1B38-4944-9388-42486984E444}" srcOrd="1" destOrd="0" presId="urn:microsoft.com/office/officeart/2005/8/layout/bProcess4"/>
    <dgm:cxn modelId="{6ADE315C-69B1-4B51-B09F-F51E1D9AD4AB}" type="presParOf" srcId="{CD928384-ACEA-4B3D-AFDF-3D3AB33C7ED3}" destId="{49D11BB7-08F0-4853-A8FE-61B759563283}" srcOrd="15" destOrd="0" presId="urn:microsoft.com/office/officeart/2005/8/layout/bProcess4"/>
    <dgm:cxn modelId="{023DBA1C-8730-43A6-BEE1-34AAF6925E97}" type="presParOf" srcId="{CD928384-ACEA-4B3D-AFDF-3D3AB33C7ED3}" destId="{FEF0E3BE-0D6B-4F99-9A64-06FB7E405EF1}" srcOrd="16" destOrd="0" presId="urn:microsoft.com/office/officeart/2005/8/layout/bProcess4"/>
    <dgm:cxn modelId="{8B973FD7-F941-4776-8A3C-26BE94A245EB}" type="presParOf" srcId="{FEF0E3BE-0D6B-4F99-9A64-06FB7E405EF1}" destId="{B6FE1DCE-5369-4852-A9FC-E25896DCC1DA}" srcOrd="0" destOrd="0" presId="urn:microsoft.com/office/officeart/2005/8/layout/bProcess4"/>
    <dgm:cxn modelId="{B48FA3A5-B4B6-4D37-818D-FD61C62522A3}"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a:solidFill>
          <a:schemeClr val="tx2">
            <a:lumMod val="60000"/>
            <a:lumOff val="40000"/>
          </a:schemeClr>
        </a:solidFill>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CF0B9C8C-F243-4748-AEA9-2873154E16F2}" type="presOf" srcId="{83814702-D476-4799-85B4-12B4B87B6126}" destId="{28943518-A67F-4365-9C11-09A3A5EFA657}" srcOrd="0" destOrd="0" presId="urn:microsoft.com/office/officeart/2005/8/layout/bProcess4"/>
    <dgm:cxn modelId="{A55D3294-6420-47BA-B8C6-68B2EFF44E81}" type="presOf" srcId="{E5B7C27A-198E-4E8B-A77C-A75D1EEF5FE8}" destId="{CE1A09A1-2C0C-4C86-8A55-FCC8BC259227}"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FBFFA3D3-B5D5-47E2-8404-1245E8BE8CFF}" srcId="{3E501972-1393-4E61-8D3B-DC83DA697518}" destId="{32E64940-C780-44D2-9DB5-2DAA9FBBC002}" srcOrd="3" destOrd="0" parTransId="{C78AF5F9-1893-4A0C-890E-02290EE6E83F}" sibTransId="{C0015EF0-41C1-47BD-8D1C-A718817599AE}"/>
    <dgm:cxn modelId="{F5493BBA-E14F-40D6-AF58-E1E1C3763F07}" srcId="{3E501972-1393-4E61-8D3B-DC83DA697518}" destId="{9DDCD45B-E737-4408-8C54-0798D81BBA59}" srcOrd="2" destOrd="0" parTransId="{46A0AC85-249B-4F03-92C1-06B465AD7BF0}" sibTransId="{4278EE8F-101C-43EB-BBD8-32A43B64CD1C}"/>
    <dgm:cxn modelId="{7FEECD55-4314-4B86-B818-8E81FA0730A5}" type="presOf" srcId="{03C1C55E-56D8-49CA-B557-245B51997118}" destId="{49D11BB7-08F0-4853-A8FE-61B759563283}" srcOrd="0" destOrd="0" presId="urn:microsoft.com/office/officeart/2005/8/layout/bProcess4"/>
    <dgm:cxn modelId="{9FDBF945-895B-44CC-BA16-01E67BBA1B1A}" type="presOf" srcId="{32E64940-C780-44D2-9DB5-2DAA9FBBC002}" destId="{C5E4880C-387E-4D5B-AAB3-863D530BA7C5}"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93DF31ED-8146-44F5-9B4F-D4F4F6853BEC}" type="presOf" srcId="{97EE76A5-FBCD-4762-9254-12C5A3C17287}" destId="{C46BA84C-1B38-4944-9388-42486984E444}" srcOrd="0" destOrd="0" presId="urn:microsoft.com/office/officeart/2005/8/layout/bProcess4"/>
    <dgm:cxn modelId="{F73AA190-3F62-49EC-9473-0AB013627FEA}" type="presOf" srcId="{4278EE8F-101C-43EB-BBD8-32A43B64CD1C}" destId="{D099B119-23F8-4EEC-9098-852ADA737F07}" srcOrd="0" destOrd="0" presId="urn:microsoft.com/office/officeart/2005/8/layout/bProcess4"/>
    <dgm:cxn modelId="{2004E9C3-A0F9-4D86-AEFE-8F0B0442B2AE}" type="presOf" srcId="{B7AB3A5A-43EA-4E71-8F2D-AF36587646A3}" destId="{4D9C5A0E-DCC7-483E-A46B-FAC57D5C0193}" srcOrd="0" destOrd="0" presId="urn:microsoft.com/office/officeart/2005/8/layout/bProcess4"/>
    <dgm:cxn modelId="{0F136BDD-DC08-4A4F-9116-FF4D256F2756}" type="presOf" srcId="{D08D67F2-65FF-465C-86CA-A4D7B758F426}" destId="{322EAC93-BA48-428D-B701-83178D3FDEB8}" srcOrd="0" destOrd="0" presId="urn:microsoft.com/office/officeart/2005/8/layout/bProcess4"/>
    <dgm:cxn modelId="{8F0C09F9-DCA6-4CFF-B168-41B7E03071C8}" type="presOf" srcId="{DB9C0A2C-D632-412B-9197-C4A218B6B7DA}" destId="{F7F4BC52-2F71-4986-BBF6-E3019FD6ECC5}"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83887833-B001-4FC5-99A9-6193C2304E7C}" type="presOf" srcId="{D67DAE8D-6A53-4951-BACE-A19AA28C4A4B}" destId="{E8C8D02C-FCDC-459B-AC3E-EA1EB4DBFEC1}" srcOrd="0" destOrd="0" presId="urn:microsoft.com/office/officeart/2005/8/layout/bProcess4"/>
    <dgm:cxn modelId="{0A256FCA-7BB7-4B7D-985B-718FE7D82F57}" srcId="{3E501972-1393-4E61-8D3B-DC83DA697518}" destId="{97EE76A5-FBCD-4762-9254-12C5A3C17287}" srcOrd="7" destOrd="0" parTransId="{6A40035E-9906-4191-9E50-BCEFE5574C70}" sibTransId="{03C1C55E-56D8-49CA-B557-245B51997118}"/>
    <dgm:cxn modelId="{82723563-44F0-4E43-A8FC-E4FAEB22A860}" type="presOf" srcId="{2CB09F6B-AFC1-49EF-8645-16FCDF21BD91}" destId="{4047FD83-3933-4F96-B1D4-FBEB7C4CDE58}" srcOrd="0" destOrd="0" presId="urn:microsoft.com/office/officeart/2005/8/layout/bProcess4"/>
    <dgm:cxn modelId="{91891C2F-5E9C-430E-AC99-8B55C3183A54}" srcId="{3E501972-1393-4E61-8D3B-DC83DA697518}" destId="{B7AB3A5A-43EA-4E71-8F2D-AF36587646A3}" srcOrd="5" destOrd="0" parTransId="{53E86D78-291E-4AAF-8359-EE6C054764FB}" sibTransId="{DC9F1ABB-E982-4FB7-A045-2D16701E27DE}"/>
    <dgm:cxn modelId="{332A53B4-976C-40D5-889B-A3235F4DFE60}" type="presOf" srcId="{DC9F1ABB-E982-4FB7-A045-2D16701E27DE}" destId="{2451930D-6A8F-471F-915B-2FAB31511A94}" srcOrd="0" destOrd="0" presId="urn:microsoft.com/office/officeart/2005/8/layout/bProcess4"/>
    <dgm:cxn modelId="{380992D5-4C51-4844-A40F-BD810542ACEE}" type="presOf" srcId="{9DDCD45B-E737-4408-8C54-0798D81BBA59}" destId="{EB5DA0FF-40E9-4710-8F6D-666207CFE96B}" srcOrd="0" destOrd="0" presId="urn:microsoft.com/office/officeart/2005/8/layout/bProcess4"/>
    <dgm:cxn modelId="{CB71625B-7961-43EA-BC95-598566EF6893}" type="presOf" srcId="{F618DF42-388A-46D4-BF48-1B56FC8F4D61}" destId="{F25FFA11-C679-48A9-AD9F-E3374A7DA4A1}" srcOrd="0" destOrd="0" presId="urn:microsoft.com/office/officeart/2005/8/layout/bProcess4"/>
    <dgm:cxn modelId="{7C812324-9F67-40DD-B15D-F629B878C7A2}" type="presOf" srcId="{3788EBFD-4484-4A6F-A05B-F3A0FA028E10}" destId="{A34DB453-AFBD-4397-9BEC-221F06550E8E}" srcOrd="0" destOrd="0" presId="urn:microsoft.com/office/officeart/2005/8/layout/bProcess4"/>
    <dgm:cxn modelId="{5AC812A8-B500-4AF2-9270-DB5EA3044923}" type="presOf" srcId="{3E501972-1393-4E61-8D3B-DC83DA697518}" destId="{CD928384-ACEA-4B3D-AFDF-3D3AB33C7ED3}"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DC80519E-CB89-4F25-A0D1-D4424AB85874}" type="presOf" srcId="{C0015EF0-41C1-47BD-8D1C-A718817599AE}" destId="{4E5FF0BB-F2C5-4730-8970-68DEB3A73FB5}" srcOrd="0" destOrd="0" presId="urn:microsoft.com/office/officeart/2005/8/layout/bProcess4"/>
    <dgm:cxn modelId="{322AA5EC-527E-460A-B348-7475A5EC1A87}" srcId="{3E501972-1393-4E61-8D3B-DC83DA697518}" destId="{F618DF42-388A-46D4-BF48-1B56FC8F4D61}" srcOrd="6" destOrd="0" parTransId="{3508E3DD-7C85-4291-ABBD-20EDDF42CD1E}" sibTransId="{3788EBFD-4484-4A6F-A05B-F3A0FA028E10}"/>
    <dgm:cxn modelId="{2030CF1A-555C-4597-880A-8F7402849B31}" type="presOf" srcId="{588AAD2C-AF12-4E55-9976-501CABA546E0}" destId="{D617F7D2-8CBB-4166-9D07-0B1552AAE9A8}" srcOrd="0" destOrd="0" presId="urn:microsoft.com/office/officeart/2005/8/layout/bProcess4"/>
    <dgm:cxn modelId="{3E8B4E72-8AEB-4A2C-B46D-881A47B238F2}" type="presParOf" srcId="{CD928384-ACEA-4B3D-AFDF-3D3AB33C7ED3}" destId="{90024321-7C0D-47FB-8B0A-87D0E0650A6C}" srcOrd="0" destOrd="0" presId="urn:microsoft.com/office/officeart/2005/8/layout/bProcess4"/>
    <dgm:cxn modelId="{D6E7296D-CD9C-4D89-90DD-175A7DEF77EA}" type="presParOf" srcId="{90024321-7C0D-47FB-8B0A-87D0E0650A6C}" destId="{55D064DF-E192-4426-A63B-E41B4BF9218E}" srcOrd="0" destOrd="0" presId="urn:microsoft.com/office/officeart/2005/8/layout/bProcess4"/>
    <dgm:cxn modelId="{4B8DE41D-2071-4270-908C-FB54B5085849}" type="presParOf" srcId="{90024321-7C0D-47FB-8B0A-87D0E0650A6C}" destId="{D617F7D2-8CBB-4166-9D07-0B1552AAE9A8}" srcOrd="1" destOrd="0" presId="urn:microsoft.com/office/officeart/2005/8/layout/bProcess4"/>
    <dgm:cxn modelId="{D714CF62-5A87-4BE8-A40F-6FA182DB09E8}" type="presParOf" srcId="{CD928384-ACEA-4B3D-AFDF-3D3AB33C7ED3}" destId="{F7F4BC52-2F71-4986-BBF6-E3019FD6ECC5}" srcOrd="1" destOrd="0" presId="urn:microsoft.com/office/officeart/2005/8/layout/bProcess4"/>
    <dgm:cxn modelId="{B7DD8726-C3E4-47BC-A12E-AAD800EC92AF}" type="presParOf" srcId="{CD928384-ACEA-4B3D-AFDF-3D3AB33C7ED3}" destId="{814D5F52-CE38-40AB-A319-CE7549440C54}" srcOrd="2" destOrd="0" presId="urn:microsoft.com/office/officeart/2005/8/layout/bProcess4"/>
    <dgm:cxn modelId="{4302406E-83BC-4B37-9647-2BD314DB5353}" type="presParOf" srcId="{814D5F52-CE38-40AB-A319-CE7549440C54}" destId="{039EB84D-6BF0-4964-8414-2F6A7416B64C}" srcOrd="0" destOrd="0" presId="urn:microsoft.com/office/officeart/2005/8/layout/bProcess4"/>
    <dgm:cxn modelId="{67E9747B-2AD3-424F-A3FE-D0F4F29591C8}" type="presParOf" srcId="{814D5F52-CE38-40AB-A319-CE7549440C54}" destId="{E8C8D02C-FCDC-459B-AC3E-EA1EB4DBFEC1}" srcOrd="1" destOrd="0" presId="urn:microsoft.com/office/officeart/2005/8/layout/bProcess4"/>
    <dgm:cxn modelId="{11474E17-E142-4E54-8D63-B8A99B2F2702}" type="presParOf" srcId="{CD928384-ACEA-4B3D-AFDF-3D3AB33C7ED3}" destId="{28943518-A67F-4365-9C11-09A3A5EFA657}" srcOrd="3" destOrd="0" presId="urn:microsoft.com/office/officeart/2005/8/layout/bProcess4"/>
    <dgm:cxn modelId="{4D153562-3618-4937-985B-92A82E394804}" type="presParOf" srcId="{CD928384-ACEA-4B3D-AFDF-3D3AB33C7ED3}" destId="{BF03F112-AE41-45CA-81D7-A20326A225A7}" srcOrd="4" destOrd="0" presId="urn:microsoft.com/office/officeart/2005/8/layout/bProcess4"/>
    <dgm:cxn modelId="{E0623812-EC86-43A7-9F89-B0618835744E}" type="presParOf" srcId="{BF03F112-AE41-45CA-81D7-A20326A225A7}" destId="{26EBFF2C-9DB5-4F67-83C2-AAA9A736C168}" srcOrd="0" destOrd="0" presId="urn:microsoft.com/office/officeart/2005/8/layout/bProcess4"/>
    <dgm:cxn modelId="{AEB4D51D-7653-4F3A-8F44-F60961B88368}" type="presParOf" srcId="{BF03F112-AE41-45CA-81D7-A20326A225A7}" destId="{EB5DA0FF-40E9-4710-8F6D-666207CFE96B}" srcOrd="1" destOrd="0" presId="urn:microsoft.com/office/officeart/2005/8/layout/bProcess4"/>
    <dgm:cxn modelId="{45F20D4D-428F-4F80-A15B-F2B62925C2F4}" type="presParOf" srcId="{CD928384-ACEA-4B3D-AFDF-3D3AB33C7ED3}" destId="{D099B119-23F8-4EEC-9098-852ADA737F07}" srcOrd="5" destOrd="0" presId="urn:microsoft.com/office/officeart/2005/8/layout/bProcess4"/>
    <dgm:cxn modelId="{9B082FEF-4624-430C-9278-A613B9EF3BD9}" type="presParOf" srcId="{CD928384-ACEA-4B3D-AFDF-3D3AB33C7ED3}" destId="{6E5CF0E5-6CDA-4990-9E08-890693167526}" srcOrd="6" destOrd="0" presId="urn:microsoft.com/office/officeart/2005/8/layout/bProcess4"/>
    <dgm:cxn modelId="{D1725753-B2F1-4D00-B841-0A7399221BF5}" type="presParOf" srcId="{6E5CF0E5-6CDA-4990-9E08-890693167526}" destId="{9F296957-9316-4D8C-970C-A54D22CEA5A8}" srcOrd="0" destOrd="0" presId="urn:microsoft.com/office/officeart/2005/8/layout/bProcess4"/>
    <dgm:cxn modelId="{84C2E3D1-9E60-4A43-9929-8E623E86AB93}" type="presParOf" srcId="{6E5CF0E5-6CDA-4990-9E08-890693167526}" destId="{C5E4880C-387E-4D5B-AAB3-863D530BA7C5}" srcOrd="1" destOrd="0" presId="urn:microsoft.com/office/officeart/2005/8/layout/bProcess4"/>
    <dgm:cxn modelId="{ADA4F121-4AF8-41D8-8C5A-F5F4C749B378}" type="presParOf" srcId="{CD928384-ACEA-4B3D-AFDF-3D3AB33C7ED3}" destId="{4E5FF0BB-F2C5-4730-8970-68DEB3A73FB5}" srcOrd="7" destOrd="0" presId="urn:microsoft.com/office/officeart/2005/8/layout/bProcess4"/>
    <dgm:cxn modelId="{E39ABC6B-70A3-490F-BB6C-58F117478065}" type="presParOf" srcId="{CD928384-ACEA-4B3D-AFDF-3D3AB33C7ED3}" destId="{6031BE7C-398B-4C45-9AF1-CB7CCF8D7FF5}" srcOrd="8" destOrd="0" presId="urn:microsoft.com/office/officeart/2005/8/layout/bProcess4"/>
    <dgm:cxn modelId="{02666703-6CB5-4476-A4F2-70450817547F}" type="presParOf" srcId="{6031BE7C-398B-4C45-9AF1-CB7CCF8D7FF5}" destId="{8FDD20FE-902D-442F-BBB5-821811698544}" srcOrd="0" destOrd="0" presId="urn:microsoft.com/office/officeart/2005/8/layout/bProcess4"/>
    <dgm:cxn modelId="{81CD17FC-6210-4B64-9D82-1B5D8DABEAEE}" type="presParOf" srcId="{6031BE7C-398B-4C45-9AF1-CB7CCF8D7FF5}" destId="{CE1A09A1-2C0C-4C86-8A55-FCC8BC259227}" srcOrd="1" destOrd="0" presId="urn:microsoft.com/office/officeart/2005/8/layout/bProcess4"/>
    <dgm:cxn modelId="{58EA2FFA-B435-4BC6-91DF-B5BFEB69F323}" type="presParOf" srcId="{CD928384-ACEA-4B3D-AFDF-3D3AB33C7ED3}" destId="{4047FD83-3933-4F96-B1D4-FBEB7C4CDE58}" srcOrd="9" destOrd="0" presId="urn:microsoft.com/office/officeart/2005/8/layout/bProcess4"/>
    <dgm:cxn modelId="{3450747A-868A-4333-A753-164652F0A4BD}" type="presParOf" srcId="{CD928384-ACEA-4B3D-AFDF-3D3AB33C7ED3}" destId="{07751929-68DB-4A03-B3CF-6747DAF63F4E}" srcOrd="10" destOrd="0" presId="urn:microsoft.com/office/officeart/2005/8/layout/bProcess4"/>
    <dgm:cxn modelId="{CFF4A9A1-EF79-4376-9A6B-AD89857D8F6E}" type="presParOf" srcId="{07751929-68DB-4A03-B3CF-6747DAF63F4E}" destId="{E6B574D9-5849-4163-94EB-C71A20FD74B3}" srcOrd="0" destOrd="0" presId="urn:microsoft.com/office/officeart/2005/8/layout/bProcess4"/>
    <dgm:cxn modelId="{7C022030-9B5E-46A4-B006-A578D4DCF0E7}" type="presParOf" srcId="{07751929-68DB-4A03-B3CF-6747DAF63F4E}" destId="{4D9C5A0E-DCC7-483E-A46B-FAC57D5C0193}" srcOrd="1" destOrd="0" presId="urn:microsoft.com/office/officeart/2005/8/layout/bProcess4"/>
    <dgm:cxn modelId="{C598555F-8398-4E4F-BF21-1A75716431D3}" type="presParOf" srcId="{CD928384-ACEA-4B3D-AFDF-3D3AB33C7ED3}" destId="{2451930D-6A8F-471F-915B-2FAB31511A94}" srcOrd="11" destOrd="0" presId="urn:microsoft.com/office/officeart/2005/8/layout/bProcess4"/>
    <dgm:cxn modelId="{5551D316-FA3A-42FC-9CCF-B67C9BC505D7}" type="presParOf" srcId="{CD928384-ACEA-4B3D-AFDF-3D3AB33C7ED3}" destId="{E1819F09-14E2-4960-9A9B-D03C5F3DB4AA}" srcOrd="12" destOrd="0" presId="urn:microsoft.com/office/officeart/2005/8/layout/bProcess4"/>
    <dgm:cxn modelId="{0D3E53F8-B99C-44C9-B1F5-A48EEFB7BAE3}" type="presParOf" srcId="{E1819F09-14E2-4960-9A9B-D03C5F3DB4AA}" destId="{773F7CE3-FE7B-43BA-AB0E-716A5FE8ADAB}" srcOrd="0" destOrd="0" presId="urn:microsoft.com/office/officeart/2005/8/layout/bProcess4"/>
    <dgm:cxn modelId="{35EAE52C-F9DD-41D0-BA9E-698EE281E732}" type="presParOf" srcId="{E1819F09-14E2-4960-9A9B-D03C5F3DB4AA}" destId="{F25FFA11-C679-48A9-AD9F-E3374A7DA4A1}" srcOrd="1" destOrd="0" presId="urn:microsoft.com/office/officeart/2005/8/layout/bProcess4"/>
    <dgm:cxn modelId="{B487FD84-C968-4F7D-9AD1-1B045F8F2FFA}" type="presParOf" srcId="{CD928384-ACEA-4B3D-AFDF-3D3AB33C7ED3}" destId="{A34DB453-AFBD-4397-9BEC-221F06550E8E}" srcOrd="13" destOrd="0" presId="urn:microsoft.com/office/officeart/2005/8/layout/bProcess4"/>
    <dgm:cxn modelId="{DAA2F7F2-0419-4213-9045-232B2D0DF3E1}" type="presParOf" srcId="{CD928384-ACEA-4B3D-AFDF-3D3AB33C7ED3}" destId="{FA54DAA2-7B0F-4705-AB4B-A1819AC59903}" srcOrd="14" destOrd="0" presId="urn:microsoft.com/office/officeart/2005/8/layout/bProcess4"/>
    <dgm:cxn modelId="{BFE816ED-D3B4-46FB-B3B9-1D5C789A81B6}" type="presParOf" srcId="{FA54DAA2-7B0F-4705-AB4B-A1819AC59903}" destId="{C58C0128-7E9E-47BF-83D0-1309E9DACC83}" srcOrd="0" destOrd="0" presId="urn:microsoft.com/office/officeart/2005/8/layout/bProcess4"/>
    <dgm:cxn modelId="{23EB199D-81FD-4908-80F9-AA295DF143AB}" type="presParOf" srcId="{FA54DAA2-7B0F-4705-AB4B-A1819AC59903}" destId="{C46BA84C-1B38-4944-9388-42486984E444}" srcOrd="1" destOrd="0" presId="urn:microsoft.com/office/officeart/2005/8/layout/bProcess4"/>
    <dgm:cxn modelId="{7F82D45D-E361-40B4-B87E-15CFC0A5CB78}" type="presParOf" srcId="{CD928384-ACEA-4B3D-AFDF-3D3AB33C7ED3}" destId="{49D11BB7-08F0-4853-A8FE-61B759563283}" srcOrd="15" destOrd="0" presId="urn:microsoft.com/office/officeart/2005/8/layout/bProcess4"/>
    <dgm:cxn modelId="{74299605-54B6-42C0-9D0B-4A75F623D847}" type="presParOf" srcId="{CD928384-ACEA-4B3D-AFDF-3D3AB33C7ED3}" destId="{FEF0E3BE-0D6B-4F99-9A64-06FB7E405EF1}" srcOrd="16" destOrd="0" presId="urn:microsoft.com/office/officeart/2005/8/layout/bProcess4"/>
    <dgm:cxn modelId="{21E8DBF4-A885-4CCC-940C-712C9C0865DE}" type="presParOf" srcId="{FEF0E3BE-0D6B-4F99-9A64-06FB7E405EF1}" destId="{B6FE1DCE-5369-4852-A9FC-E25896DCC1DA}" srcOrd="0" destOrd="0" presId="urn:microsoft.com/office/officeart/2005/8/layout/bProcess4"/>
    <dgm:cxn modelId="{1A3B9499-F4B4-41EB-B4EA-4DCBFAE3FA6D}"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a:solidFill>
          <a:schemeClr val="tx2">
            <a:lumMod val="60000"/>
            <a:lumOff val="40000"/>
          </a:schemeClr>
        </a:solidFill>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a:solidFill>
          <a:schemeClr val="tx2">
            <a:lumMod val="60000"/>
            <a:lumOff val="40000"/>
          </a:schemeClr>
        </a:solidFill>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BEBFECC7-8A37-44AC-8D1D-7C3AD26122C6}" type="presOf" srcId="{9DDCD45B-E737-4408-8C54-0798D81BBA59}" destId="{EB5DA0FF-40E9-4710-8F6D-666207CFE96B}" srcOrd="0" destOrd="0" presId="urn:microsoft.com/office/officeart/2005/8/layout/bProcess4"/>
    <dgm:cxn modelId="{45F7DBB7-C3D1-485B-B48E-56AF3DB47DA1}" type="presOf" srcId="{03C1C55E-56D8-49CA-B557-245B51997118}" destId="{49D11BB7-08F0-4853-A8FE-61B759563283}" srcOrd="0" destOrd="0" presId="urn:microsoft.com/office/officeart/2005/8/layout/bProcess4"/>
    <dgm:cxn modelId="{24555E98-F3C1-4807-BE30-2225970505EE}" type="presOf" srcId="{4278EE8F-101C-43EB-BBD8-32A43B64CD1C}" destId="{D099B119-23F8-4EEC-9098-852ADA737F07}" srcOrd="0" destOrd="0" presId="urn:microsoft.com/office/officeart/2005/8/layout/bProcess4"/>
    <dgm:cxn modelId="{F4557DFE-E9D7-4AE3-9142-4B03C2244495}" type="presOf" srcId="{83814702-D476-4799-85B4-12B4B87B6126}" destId="{28943518-A67F-4365-9C11-09A3A5EFA657}" srcOrd="0" destOrd="0" presId="urn:microsoft.com/office/officeart/2005/8/layout/bProcess4"/>
    <dgm:cxn modelId="{BD903D82-83D2-4E7D-857E-13048CC54A3C}" type="presOf" srcId="{97EE76A5-FBCD-4762-9254-12C5A3C17287}" destId="{C46BA84C-1B38-4944-9388-42486984E444}" srcOrd="0" destOrd="0" presId="urn:microsoft.com/office/officeart/2005/8/layout/bProcess4"/>
    <dgm:cxn modelId="{D00E4548-A00A-4F62-92BF-46B3BA053472}" type="presOf" srcId="{E5B7C27A-198E-4E8B-A77C-A75D1EEF5FE8}" destId="{CE1A09A1-2C0C-4C86-8A55-FCC8BC259227}"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34BA3D95-230F-4081-AFE8-942AA7BC468B}" type="presOf" srcId="{588AAD2C-AF12-4E55-9976-501CABA546E0}" destId="{D617F7D2-8CBB-4166-9D07-0B1552AAE9A8}" srcOrd="0" destOrd="0" presId="urn:microsoft.com/office/officeart/2005/8/layout/bProcess4"/>
    <dgm:cxn modelId="{FC614030-032A-494B-8117-3C2385049C49}" type="presOf" srcId="{F618DF42-388A-46D4-BF48-1B56FC8F4D61}" destId="{F25FFA11-C679-48A9-AD9F-E3374A7DA4A1}"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E2B8C38F-6AEC-4ED1-A5A2-0FFF1509C2B0}" srcId="{3E501972-1393-4E61-8D3B-DC83DA697518}" destId="{D08D67F2-65FF-465C-86CA-A4D7B758F426}" srcOrd="8" destOrd="0" parTransId="{72123065-581B-440A-8FD7-7560C32113D7}" sibTransId="{CD5F758A-AE06-4369-8C72-B7F4AEEE05D3}"/>
    <dgm:cxn modelId="{FBFFA3D3-B5D5-47E2-8404-1245E8BE8CFF}" srcId="{3E501972-1393-4E61-8D3B-DC83DA697518}" destId="{32E64940-C780-44D2-9DB5-2DAA9FBBC002}" srcOrd="3" destOrd="0" parTransId="{C78AF5F9-1893-4A0C-890E-02290EE6E83F}" sibTransId="{C0015EF0-41C1-47BD-8D1C-A718817599AE}"/>
    <dgm:cxn modelId="{BCD8A65D-1868-40A1-8D1C-EA6A595F1093}" type="presOf" srcId="{D08D67F2-65FF-465C-86CA-A4D7B758F426}" destId="{322EAC93-BA48-428D-B701-83178D3FDEB8}" srcOrd="0" destOrd="0" presId="urn:microsoft.com/office/officeart/2005/8/layout/bProcess4"/>
    <dgm:cxn modelId="{F5493BBA-E14F-40D6-AF58-E1E1C3763F07}" srcId="{3E501972-1393-4E61-8D3B-DC83DA697518}" destId="{9DDCD45B-E737-4408-8C54-0798D81BBA59}" srcOrd="2" destOrd="0" parTransId="{46A0AC85-249B-4F03-92C1-06B465AD7BF0}" sibTransId="{4278EE8F-101C-43EB-BBD8-32A43B64CD1C}"/>
    <dgm:cxn modelId="{6D98F5C6-779D-4AAC-90CD-4D2E90E9CF9E}" type="presOf" srcId="{B7AB3A5A-43EA-4E71-8F2D-AF36587646A3}" destId="{4D9C5A0E-DCC7-483E-A46B-FAC57D5C0193}" srcOrd="0" destOrd="0" presId="urn:microsoft.com/office/officeart/2005/8/layout/bProcess4"/>
    <dgm:cxn modelId="{79973A16-5021-41A6-89E7-4D93D18ABFCD}" type="presOf" srcId="{DC9F1ABB-E982-4FB7-A045-2D16701E27DE}" destId="{2451930D-6A8F-471F-915B-2FAB31511A94}" srcOrd="0" destOrd="0" presId="urn:microsoft.com/office/officeart/2005/8/layout/bProcess4"/>
    <dgm:cxn modelId="{FC8340FC-66A1-488E-8132-85447563638A}" type="presOf" srcId="{C0015EF0-41C1-47BD-8D1C-A718817599AE}" destId="{4E5FF0BB-F2C5-4730-8970-68DEB3A73FB5}" srcOrd="0" destOrd="0" presId="urn:microsoft.com/office/officeart/2005/8/layout/bProcess4"/>
    <dgm:cxn modelId="{45581F3C-7C56-4A5A-8D30-AF58E1DC3178}" type="presOf" srcId="{D67DAE8D-6A53-4951-BACE-A19AA28C4A4B}" destId="{E8C8D02C-FCDC-459B-AC3E-EA1EB4DBFEC1}" srcOrd="0" destOrd="0" presId="urn:microsoft.com/office/officeart/2005/8/layout/bProcess4"/>
    <dgm:cxn modelId="{31BCBB23-B9B6-46EA-BA0E-669260AD307F}" type="presOf" srcId="{2CB09F6B-AFC1-49EF-8645-16FCDF21BD91}" destId="{4047FD83-3933-4F96-B1D4-FBEB7C4CDE58}" srcOrd="0" destOrd="0" presId="urn:microsoft.com/office/officeart/2005/8/layout/bProcess4"/>
    <dgm:cxn modelId="{42BEDB0F-CCCC-4920-B9F3-C052E714355E}" type="presOf" srcId="{DB9C0A2C-D632-412B-9197-C4A218B6B7DA}" destId="{F7F4BC52-2F71-4986-BBF6-E3019FD6ECC5}"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91891C2F-5E9C-430E-AC99-8B55C3183A54}" srcId="{3E501972-1393-4E61-8D3B-DC83DA697518}" destId="{B7AB3A5A-43EA-4E71-8F2D-AF36587646A3}" srcOrd="5" destOrd="0" parTransId="{53E86D78-291E-4AAF-8359-EE6C054764FB}" sibTransId="{DC9F1ABB-E982-4FB7-A045-2D16701E27DE}"/>
    <dgm:cxn modelId="{322AA5EC-527E-460A-B348-7475A5EC1A87}" srcId="{3E501972-1393-4E61-8D3B-DC83DA697518}" destId="{F618DF42-388A-46D4-BF48-1B56FC8F4D61}" srcOrd="6" destOrd="0" parTransId="{3508E3DD-7C85-4291-ABBD-20EDDF42CD1E}" sibTransId="{3788EBFD-4484-4A6F-A05B-F3A0FA028E10}"/>
    <dgm:cxn modelId="{C22A56B8-9B8B-4205-AA10-8D1492AF37BF}" type="presOf" srcId="{3788EBFD-4484-4A6F-A05B-F3A0FA028E10}" destId="{A34DB453-AFBD-4397-9BEC-221F06550E8E}" srcOrd="0" destOrd="0" presId="urn:microsoft.com/office/officeart/2005/8/layout/bProcess4"/>
    <dgm:cxn modelId="{98414130-4521-425C-B0AC-5A6FE9670E3A}" type="presOf" srcId="{3E501972-1393-4E61-8D3B-DC83DA697518}" destId="{CD928384-ACEA-4B3D-AFDF-3D3AB33C7ED3}" srcOrd="0" destOrd="0" presId="urn:microsoft.com/office/officeart/2005/8/layout/bProcess4"/>
    <dgm:cxn modelId="{809584E1-B18D-4DA6-90DD-AE82A7D6D259}" type="presOf" srcId="{32E64940-C780-44D2-9DB5-2DAA9FBBC002}" destId="{C5E4880C-387E-4D5B-AAB3-863D530BA7C5}" srcOrd="0" destOrd="0" presId="urn:microsoft.com/office/officeart/2005/8/layout/bProcess4"/>
    <dgm:cxn modelId="{EFB7FED8-9997-446B-B173-94AFF36EB233}" type="presParOf" srcId="{CD928384-ACEA-4B3D-AFDF-3D3AB33C7ED3}" destId="{90024321-7C0D-47FB-8B0A-87D0E0650A6C}" srcOrd="0" destOrd="0" presId="urn:microsoft.com/office/officeart/2005/8/layout/bProcess4"/>
    <dgm:cxn modelId="{75E13A33-E5C4-42C0-AFE5-7FD10FA4FAC7}" type="presParOf" srcId="{90024321-7C0D-47FB-8B0A-87D0E0650A6C}" destId="{55D064DF-E192-4426-A63B-E41B4BF9218E}" srcOrd="0" destOrd="0" presId="urn:microsoft.com/office/officeart/2005/8/layout/bProcess4"/>
    <dgm:cxn modelId="{2747E56E-E33B-4F74-A0C5-04B462DEF5AC}" type="presParOf" srcId="{90024321-7C0D-47FB-8B0A-87D0E0650A6C}" destId="{D617F7D2-8CBB-4166-9D07-0B1552AAE9A8}" srcOrd="1" destOrd="0" presId="urn:microsoft.com/office/officeart/2005/8/layout/bProcess4"/>
    <dgm:cxn modelId="{19298EEF-0D0E-4B57-B71C-9F534F024B82}" type="presParOf" srcId="{CD928384-ACEA-4B3D-AFDF-3D3AB33C7ED3}" destId="{F7F4BC52-2F71-4986-BBF6-E3019FD6ECC5}" srcOrd="1" destOrd="0" presId="urn:microsoft.com/office/officeart/2005/8/layout/bProcess4"/>
    <dgm:cxn modelId="{FF8AFB7E-DB5B-46EC-B9E4-2C9C7FFC125B}" type="presParOf" srcId="{CD928384-ACEA-4B3D-AFDF-3D3AB33C7ED3}" destId="{814D5F52-CE38-40AB-A319-CE7549440C54}" srcOrd="2" destOrd="0" presId="urn:microsoft.com/office/officeart/2005/8/layout/bProcess4"/>
    <dgm:cxn modelId="{8BB1C38E-A348-41CB-88E6-2AA623692F68}" type="presParOf" srcId="{814D5F52-CE38-40AB-A319-CE7549440C54}" destId="{039EB84D-6BF0-4964-8414-2F6A7416B64C}" srcOrd="0" destOrd="0" presId="urn:microsoft.com/office/officeart/2005/8/layout/bProcess4"/>
    <dgm:cxn modelId="{B16FB47B-6D63-4F80-B141-5B82C351D39C}" type="presParOf" srcId="{814D5F52-CE38-40AB-A319-CE7549440C54}" destId="{E8C8D02C-FCDC-459B-AC3E-EA1EB4DBFEC1}" srcOrd="1" destOrd="0" presId="urn:microsoft.com/office/officeart/2005/8/layout/bProcess4"/>
    <dgm:cxn modelId="{F2BE87EB-2C8F-4068-885A-EBDBB050E49D}" type="presParOf" srcId="{CD928384-ACEA-4B3D-AFDF-3D3AB33C7ED3}" destId="{28943518-A67F-4365-9C11-09A3A5EFA657}" srcOrd="3" destOrd="0" presId="urn:microsoft.com/office/officeart/2005/8/layout/bProcess4"/>
    <dgm:cxn modelId="{157F9AAC-56C2-42E9-A1B3-C875CB8B8121}" type="presParOf" srcId="{CD928384-ACEA-4B3D-AFDF-3D3AB33C7ED3}" destId="{BF03F112-AE41-45CA-81D7-A20326A225A7}" srcOrd="4" destOrd="0" presId="urn:microsoft.com/office/officeart/2005/8/layout/bProcess4"/>
    <dgm:cxn modelId="{A96E8C03-5B36-4440-8169-3192BB7DC3F6}" type="presParOf" srcId="{BF03F112-AE41-45CA-81D7-A20326A225A7}" destId="{26EBFF2C-9DB5-4F67-83C2-AAA9A736C168}" srcOrd="0" destOrd="0" presId="urn:microsoft.com/office/officeart/2005/8/layout/bProcess4"/>
    <dgm:cxn modelId="{087C97E4-56E2-46D6-9C97-DD0E9E3E08B5}" type="presParOf" srcId="{BF03F112-AE41-45CA-81D7-A20326A225A7}" destId="{EB5DA0FF-40E9-4710-8F6D-666207CFE96B}" srcOrd="1" destOrd="0" presId="urn:microsoft.com/office/officeart/2005/8/layout/bProcess4"/>
    <dgm:cxn modelId="{9539B048-C4F8-43C8-9D99-41A051AE1832}" type="presParOf" srcId="{CD928384-ACEA-4B3D-AFDF-3D3AB33C7ED3}" destId="{D099B119-23F8-4EEC-9098-852ADA737F07}" srcOrd="5" destOrd="0" presId="urn:microsoft.com/office/officeart/2005/8/layout/bProcess4"/>
    <dgm:cxn modelId="{3A44089F-009A-4198-9EE3-51CE991D912E}" type="presParOf" srcId="{CD928384-ACEA-4B3D-AFDF-3D3AB33C7ED3}" destId="{6E5CF0E5-6CDA-4990-9E08-890693167526}" srcOrd="6" destOrd="0" presId="urn:microsoft.com/office/officeart/2005/8/layout/bProcess4"/>
    <dgm:cxn modelId="{1B9C0839-2BF3-42F3-8B7F-CF6B2124CFD6}" type="presParOf" srcId="{6E5CF0E5-6CDA-4990-9E08-890693167526}" destId="{9F296957-9316-4D8C-970C-A54D22CEA5A8}" srcOrd="0" destOrd="0" presId="urn:microsoft.com/office/officeart/2005/8/layout/bProcess4"/>
    <dgm:cxn modelId="{A0278AD6-70FA-4570-8E72-93047504ACAA}" type="presParOf" srcId="{6E5CF0E5-6CDA-4990-9E08-890693167526}" destId="{C5E4880C-387E-4D5B-AAB3-863D530BA7C5}" srcOrd="1" destOrd="0" presId="urn:microsoft.com/office/officeart/2005/8/layout/bProcess4"/>
    <dgm:cxn modelId="{B8616ABD-8613-4D2D-B1AF-6EC288E4C4A2}" type="presParOf" srcId="{CD928384-ACEA-4B3D-AFDF-3D3AB33C7ED3}" destId="{4E5FF0BB-F2C5-4730-8970-68DEB3A73FB5}" srcOrd="7" destOrd="0" presId="urn:microsoft.com/office/officeart/2005/8/layout/bProcess4"/>
    <dgm:cxn modelId="{E49A60EA-6DB8-47DB-B2C2-528D87B689F8}" type="presParOf" srcId="{CD928384-ACEA-4B3D-AFDF-3D3AB33C7ED3}" destId="{6031BE7C-398B-4C45-9AF1-CB7CCF8D7FF5}" srcOrd="8" destOrd="0" presId="urn:microsoft.com/office/officeart/2005/8/layout/bProcess4"/>
    <dgm:cxn modelId="{3838C80B-4FE0-4339-A3AF-5CA9F407B947}" type="presParOf" srcId="{6031BE7C-398B-4C45-9AF1-CB7CCF8D7FF5}" destId="{8FDD20FE-902D-442F-BBB5-821811698544}" srcOrd="0" destOrd="0" presId="urn:microsoft.com/office/officeart/2005/8/layout/bProcess4"/>
    <dgm:cxn modelId="{290D2477-7F64-4846-A608-AAB149A49734}" type="presParOf" srcId="{6031BE7C-398B-4C45-9AF1-CB7CCF8D7FF5}" destId="{CE1A09A1-2C0C-4C86-8A55-FCC8BC259227}" srcOrd="1" destOrd="0" presId="urn:microsoft.com/office/officeart/2005/8/layout/bProcess4"/>
    <dgm:cxn modelId="{74ED3946-0233-40BC-B149-5EE661E2A99A}" type="presParOf" srcId="{CD928384-ACEA-4B3D-AFDF-3D3AB33C7ED3}" destId="{4047FD83-3933-4F96-B1D4-FBEB7C4CDE58}" srcOrd="9" destOrd="0" presId="urn:microsoft.com/office/officeart/2005/8/layout/bProcess4"/>
    <dgm:cxn modelId="{37B21C71-595A-42CA-B28F-186EE0E07EA7}" type="presParOf" srcId="{CD928384-ACEA-4B3D-AFDF-3D3AB33C7ED3}" destId="{07751929-68DB-4A03-B3CF-6747DAF63F4E}" srcOrd="10" destOrd="0" presId="urn:microsoft.com/office/officeart/2005/8/layout/bProcess4"/>
    <dgm:cxn modelId="{15400E55-C459-4EB2-A807-A3096E7B0B51}" type="presParOf" srcId="{07751929-68DB-4A03-B3CF-6747DAF63F4E}" destId="{E6B574D9-5849-4163-94EB-C71A20FD74B3}" srcOrd="0" destOrd="0" presId="urn:microsoft.com/office/officeart/2005/8/layout/bProcess4"/>
    <dgm:cxn modelId="{0958D4EC-A9BD-46A2-92EA-F2FEA160C531}" type="presParOf" srcId="{07751929-68DB-4A03-B3CF-6747DAF63F4E}" destId="{4D9C5A0E-DCC7-483E-A46B-FAC57D5C0193}" srcOrd="1" destOrd="0" presId="urn:microsoft.com/office/officeart/2005/8/layout/bProcess4"/>
    <dgm:cxn modelId="{28083D8A-5D30-49AC-BDAD-E36DA5B2F5E2}" type="presParOf" srcId="{CD928384-ACEA-4B3D-AFDF-3D3AB33C7ED3}" destId="{2451930D-6A8F-471F-915B-2FAB31511A94}" srcOrd="11" destOrd="0" presId="urn:microsoft.com/office/officeart/2005/8/layout/bProcess4"/>
    <dgm:cxn modelId="{043CA1AF-9129-496D-926D-37CBFB770AF6}" type="presParOf" srcId="{CD928384-ACEA-4B3D-AFDF-3D3AB33C7ED3}" destId="{E1819F09-14E2-4960-9A9B-D03C5F3DB4AA}" srcOrd="12" destOrd="0" presId="urn:microsoft.com/office/officeart/2005/8/layout/bProcess4"/>
    <dgm:cxn modelId="{7F779C29-0E3A-486A-8165-9FFEAA6F9ECB}" type="presParOf" srcId="{E1819F09-14E2-4960-9A9B-D03C5F3DB4AA}" destId="{773F7CE3-FE7B-43BA-AB0E-716A5FE8ADAB}" srcOrd="0" destOrd="0" presId="urn:microsoft.com/office/officeart/2005/8/layout/bProcess4"/>
    <dgm:cxn modelId="{0DC11321-697A-469B-9137-8761573EF2F1}" type="presParOf" srcId="{E1819F09-14E2-4960-9A9B-D03C5F3DB4AA}" destId="{F25FFA11-C679-48A9-AD9F-E3374A7DA4A1}" srcOrd="1" destOrd="0" presId="urn:microsoft.com/office/officeart/2005/8/layout/bProcess4"/>
    <dgm:cxn modelId="{0CB80EEE-BF23-4736-8317-54AAAAA0BCFA}" type="presParOf" srcId="{CD928384-ACEA-4B3D-AFDF-3D3AB33C7ED3}" destId="{A34DB453-AFBD-4397-9BEC-221F06550E8E}" srcOrd="13" destOrd="0" presId="urn:microsoft.com/office/officeart/2005/8/layout/bProcess4"/>
    <dgm:cxn modelId="{725DC8AC-B83D-4D67-922A-542B0AC97AA9}" type="presParOf" srcId="{CD928384-ACEA-4B3D-AFDF-3D3AB33C7ED3}" destId="{FA54DAA2-7B0F-4705-AB4B-A1819AC59903}" srcOrd="14" destOrd="0" presId="urn:microsoft.com/office/officeart/2005/8/layout/bProcess4"/>
    <dgm:cxn modelId="{11E63A92-A543-4BED-B0BB-6005E50A85E8}" type="presParOf" srcId="{FA54DAA2-7B0F-4705-AB4B-A1819AC59903}" destId="{C58C0128-7E9E-47BF-83D0-1309E9DACC83}" srcOrd="0" destOrd="0" presId="urn:microsoft.com/office/officeart/2005/8/layout/bProcess4"/>
    <dgm:cxn modelId="{49AD5C99-67F3-457C-83A0-1035BD7F230F}" type="presParOf" srcId="{FA54DAA2-7B0F-4705-AB4B-A1819AC59903}" destId="{C46BA84C-1B38-4944-9388-42486984E444}" srcOrd="1" destOrd="0" presId="urn:microsoft.com/office/officeart/2005/8/layout/bProcess4"/>
    <dgm:cxn modelId="{0867C564-A368-47DB-80E1-5284C1775B6B}" type="presParOf" srcId="{CD928384-ACEA-4B3D-AFDF-3D3AB33C7ED3}" destId="{49D11BB7-08F0-4853-A8FE-61B759563283}" srcOrd="15" destOrd="0" presId="urn:microsoft.com/office/officeart/2005/8/layout/bProcess4"/>
    <dgm:cxn modelId="{083C9894-C4CC-47B3-B28A-0C168DD18258}" type="presParOf" srcId="{CD928384-ACEA-4B3D-AFDF-3D3AB33C7ED3}" destId="{FEF0E3BE-0D6B-4F99-9A64-06FB7E405EF1}" srcOrd="16" destOrd="0" presId="urn:microsoft.com/office/officeart/2005/8/layout/bProcess4"/>
    <dgm:cxn modelId="{061B2E31-8265-42D7-A76E-EEB2AEF14BDF}" type="presParOf" srcId="{FEF0E3BE-0D6B-4F99-9A64-06FB7E405EF1}" destId="{B6FE1DCE-5369-4852-A9FC-E25896DCC1DA}" srcOrd="0" destOrd="0" presId="urn:microsoft.com/office/officeart/2005/8/layout/bProcess4"/>
    <dgm:cxn modelId="{95E1194C-A437-4960-8F22-EE62DF24DE11}"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a:solidFill>
          <a:schemeClr val="tx2">
            <a:lumMod val="60000"/>
            <a:lumOff val="40000"/>
          </a:schemeClr>
        </a:solidFill>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a:solidFill>
          <a:schemeClr val="tx2">
            <a:lumMod val="60000"/>
            <a:lumOff val="40000"/>
          </a:schemeClr>
        </a:solidFill>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a:solidFill>
          <a:schemeClr val="tx2">
            <a:lumMod val="60000"/>
            <a:lumOff val="40000"/>
          </a:schemeClr>
        </a:solidFill>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dgm:t>
        <a:bodyPr/>
        <a:lstStyle/>
        <a:p>
          <a:pPr algn="ctr" rtl="1"/>
          <a:r>
            <a:rPr lang="fa-IR" sz="2400" b="1" dirty="0" smtClean="0">
              <a:cs typeface="Mitra" pitchFamily="2" charset="-78"/>
            </a:rPr>
            <a:t>نتایج و یافته- 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A2725FE8-8ECA-47CF-9E9F-8661CD84DAB4}" type="presOf" srcId="{588AAD2C-AF12-4E55-9976-501CABA546E0}" destId="{D617F7D2-8CBB-4166-9D07-0B1552AAE9A8}"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2BCA204E-F732-4A60-84DB-559DFC43F427}" type="presOf" srcId="{03C1C55E-56D8-49CA-B557-245B51997118}" destId="{49D11BB7-08F0-4853-A8FE-61B759563283}" srcOrd="0" destOrd="0" presId="urn:microsoft.com/office/officeart/2005/8/layout/bProcess4"/>
    <dgm:cxn modelId="{C9ECEC2E-EDC3-4E46-B5A1-CB2B9C0EF8B0}" type="presOf" srcId="{3788EBFD-4484-4A6F-A05B-F3A0FA028E10}" destId="{A34DB453-AFBD-4397-9BEC-221F06550E8E}" srcOrd="0" destOrd="0" presId="urn:microsoft.com/office/officeart/2005/8/layout/bProcess4"/>
    <dgm:cxn modelId="{ADECD5AB-0C4E-4639-8709-CFE03A86F8C9}" type="presOf" srcId="{DC9F1ABB-E982-4FB7-A045-2D16701E27DE}" destId="{2451930D-6A8F-471F-915B-2FAB31511A94}"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3072986C-3318-4E5F-837C-E7E10CB7F7B6}" type="presOf" srcId="{9DDCD45B-E737-4408-8C54-0798D81BBA59}" destId="{EB5DA0FF-40E9-4710-8F6D-666207CFE96B}" srcOrd="0" destOrd="0" presId="urn:microsoft.com/office/officeart/2005/8/layout/bProcess4"/>
    <dgm:cxn modelId="{B8B2C8C4-6DD7-465D-BF0B-7121B368947E}" type="presOf" srcId="{32E64940-C780-44D2-9DB5-2DAA9FBBC002}" destId="{C5E4880C-387E-4D5B-AAB3-863D530BA7C5}" srcOrd="0" destOrd="0" presId="urn:microsoft.com/office/officeart/2005/8/layout/bProcess4"/>
    <dgm:cxn modelId="{321673A2-C5F9-410D-9E42-024505AC3E85}" type="presOf" srcId="{2CB09F6B-AFC1-49EF-8645-16FCDF21BD91}" destId="{4047FD83-3933-4F96-B1D4-FBEB7C4CDE58}" srcOrd="0" destOrd="0" presId="urn:microsoft.com/office/officeart/2005/8/layout/bProcess4"/>
    <dgm:cxn modelId="{2F084F0C-35AE-4EFD-8E79-E1C2E91C7023}" type="presOf" srcId="{3E501972-1393-4E61-8D3B-DC83DA697518}" destId="{CD928384-ACEA-4B3D-AFDF-3D3AB33C7ED3}" srcOrd="0" destOrd="0" presId="urn:microsoft.com/office/officeart/2005/8/layout/bProcess4"/>
    <dgm:cxn modelId="{938D0A3D-E6A7-454E-A113-E1E496F6CF13}" type="presOf" srcId="{F618DF42-388A-46D4-BF48-1B56FC8F4D61}" destId="{F25FFA11-C679-48A9-AD9F-E3374A7DA4A1}" srcOrd="0" destOrd="0" presId="urn:microsoft.com/office/officeart/2005/8/layout/bProcess4"/>
    <dgm:cxn modelId="{E94612C9-2637-4AFA-ABB1-90899021AC2B}" type="presOf" srcId="{C0015EF0-41C1-47BD-8D1C-A718817599AE}" destId="{4E5FF0BB-F2C5-4730-8970-68DEB3A73FB5}"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C171D0BC-51CD-42D4-A7C8-EF535020C53E}" type="presOf" srcId="{E5B7C27A-198E-4E8B-A77C-A75D1EEF5FE8}" destId="{CE1A09A1-2C0C-4C86-8A55-FCC8BC259227}" srcOrd="0" destOrd="0" presId="urn:microsoft.com/office/officeart/2005/8/layout/bProcess4"/>
    <dgm:cxn modelId="{9CB0159A-31B9-435D-BAD1-EF0DF3CF2124}" type="presOf" srcId="{97EE76A5-FBCD-4762-9254-12C5A3C17287}" destId="{C46BA84C-1B38-4944-9388-42486984E444}" srcOrd="0" destOrd="0" presId="urn:microsoft.com/office/officeart/2005/8/layout/bProcess4"/>
    <dgm:cxn modelId="{E56DF422-EBD5-4C11-AADE-EAD7E6CAF7E4}" type="presOf" srcId="{4278EE8F-101C-43EB-BBD8-32A43B64CD1C}" destId="{D099B119-23F8-4EEC-9098-852ADA737F07}" srcOrd="0" destOrd="0" presId="urn:microsoft.com/office/officeart/2005/8/layout/bProcess4"/>
    <dgm:cxn modelId="{FBFFA3D3-B5D5-47E2-8404-1245E8BE8CFF}" srcId="{3E501972-1393-4E61-8D3B-DC83DA697518}" destId="{32E64940-C780-44D2-9DB5-2DAA9FBBC002}" srcOrd="3" destOrd="0" parTransId="{C78AF5F9-1893-4A0C-890E-02290EE6E83F}" sibTransId="{C0015EF0-41C1-47BD-8D1C-A718817599AE}"/>
    <dgm:cxn modelId="{91891C2F-5E9C-430E-AC99-8B55C3183A54}" srcId="{3E501972-1393-4E61-8D3B-DC83DA697518}" destId="{B7AB3A5A-43EA-4E71-8F2D-AF36587646A3}" srcOrd="5" destOrd="0" parTransId="{53E86D78-291E-4AAF-8359-EE6C054764FB}" sibTransId="{DC9F1ABB-E982-4FB7-A045-2D16701E27DE}"/>
    <dgm:cxn modelId="{2E8B8938-7ABD-4639-A4EC-D0B5DD786096}" type="presOf" srcId="{D08D67F2-65FF-465C-86CA-A4D7B758F426}" destId="{322EAC93-BA48-428D-B701-83178D3FDEB8}" srcOrd="0" destOrd="0" presId="urn:microsoft.com/office/officeart/2005/8/layout/bProcess4"/>
    <dgm:cxn modelId="{750488C1-3BED-4845-B4CC-15E9443C5EAC}" type="presOf" srcId="{B7AB3A5A-43EA-4E71-8F2D-AF36587646A3}" destId="{4D9C5A0E-DCC7-483E-A46B-FAC57D5C0193}" srcOrd="0" destOrd="0" presId="urn:microsoft.com/office/officeart/2005/8/layout/bProcess4"/>
    <dgm:cxn modelId="{F5493BBA-E14F-40D6-AF58-E1E1C3763F07}" srcId="{3E501972-1393-4E61-8D3B-DC83DA697518}" destId="{9DDCD45B-E737-4408-8C54-0798D81BBA59}" srcOrd="2" destOrd="0" parTransId="{46A0AC85-249B-4F03-92C1-06B465AD7BF0}" sibTransId="{4278EE8F-101C-43EB-BBD8-32A43B64CD1C}"/>
    <dgm:cxn modelId="{322AA5EC-527E-460A-B348-7475A5EC1A87}" srcId="{3E501972-1393-4E61-8D3B-DC83DA697518}" destId="{F618DF42-388A-46D4-BF48-1B56FC8F4D61}" srcOrd="6" destOrd="0" parTransId="{3508E3DD-7C85-4291-ABBD-20EDDF42CD1E}" sibTransId="{3788EBFD-4484-4A6F-A05B-F3A0FA028E10}"/>
    <dgm:cxn modelId="{E7B137DD-5B9F-470B-9C3A-1281BD9FAC1A}" type="presOf" srcId="{83814702-D476-4799-85B4-12B4B87B6126}" destId="{28943518-A67F-4365-9C11-09A3A5EFA657}" srcOrd="0" destOrd="0" presId="urn:microsoft.com/office/officeart/2005/8/layout/bProcess4"/>
    <dgm:cxn modelId="{73A62407-4AED-467A-95FB-68F045C7461F}" type="presOf" srcId="{D67DAE8D-6A53-4951-BACE-A19AA28C4A4B}" destId="{E8C8D02C-FCDC-459B-AC3E-EA1EB4DBFEC1}" srcOrd="0" destOrd="0" presId="urn:microsoft.com/office/officeart/2005/8/layout/bProcess4"/>
    <dgm:cxn modelId="{EB9F6802-6EF5-4F8E-9C0D-E64CDF0DFD75}" type="presOf" srcId="{DB9C0A2C-D632-412B-9197-C4A218B6B7DA}" destId="{F7F4BC52-2F71-4986-BBF6-E3019FD6ECC5}" srcOrd="0" destOrd="0" presId="urn:microsoft.com/office/officeart/2005/8/layout/bProcess4"/>
    <dgm:cxn modelId="{5D94D673-9D98-4EDA-A99D-1B22162FED28}" type="presParOf" srcId="{CD928384-ACEA-4B3D-AFDF-3D3AB33C7ED3}" destId="{90024321-7C0D-47FB-8B0A-87D0E0650A6C}" srcOrd="0" destOrd="0" presId="urn:microsoft.com/office/officeart/2005/8/layout/bProcess4"/>
    <dgm:cxn modelId="{C9851189-CC8B-47DF-A06F-21AA782FA33A}" type="presParOf" srcId="{90024321-7C0D-47FB-8B0A-87D0E0650A6C}" destId="{55D064DF-E192-4426-A63B-E41B4BF9218E}" srcOrd="0" destOrd="0" presId="urn:microsoft.com/office/officeart/2005/8/layout/bProcess4"/>
    <dgm:cxn modelId="{41305221-3C30-4D74-AD17-87F357E30AA7}" type="presParOf" srcId="{90024321-7C0D-47FB-8B0A-87D0E0650A6C}" destId="{D617F7D2-8CBB-4166-9D07-0B1552AAE9A8}" srcOrd="1" destOrd="0" presId="urn:microsoft.com/office/officeart/2005/8/layout/bProcess4"/>
    <dgm:cxn modelId="{9A2F545F-DD3C-4AD6-94FE-DEC2EDBA4BF8}" type="presParOf" srcId="{CD928384-ACEA-4B3D-AFDF-3D3AB33C7ED3}" destId="{F7F4BC52-2F71-4986-BBF6-E3019FD6ECC5}" srcOrd="1" destOrd="0" presId="urn:microsoft.com/office/officeart/2005/8/layout/bProcess4"/>
    <dgm:cxn modelId="{346F4B03-221C-4BCC-87EF-701B8A67B36D}" type="presParOf" srcId="{CD928384-ACEA-4B3D-AFDF-3D3AB33C7ED3}" destId="{814D5F52-CE38-40AB-A319-CE7549440C54}" srcOrd="2" destOrd="0" presId="urn:microsoft.com/office/officeart/2005/8/layout/bProcess4"/>
    <dgm:cxn modelId="{BD946EA0-800E-4BA9-99A8-57F4E4EF00BE}" type="presParOf" srcId="{814D5F52-CE38-40AB-A319-CE7549440C54}" destId="{039EB84D-6BF0-4964-8414-2F6A7416B64C}" srcOrd="0" destOrd="0" presId="urn:microsoft.com/office/officeart/2005/8/layout/bProcess4"/>
    <dgm:cxn modelId="{BDFF71DA-CE14-42BC-AD6E-9FAF15883318}" type="presParOf" srcId="{814D5F52-CE38-40AB-A319-CE7549440C54}" destId="{E8C8D02C-FCDC-459B-AC3E-EA1EB4DBFEC1}" srcOrd="1" destOrd="0" presId="urn:microsoft.com/office/officeart/2005/8/layout/bProcess4"/>
    <dgm:cxn modelId="{48B33050-9FA8-4805-AA6D-4B6BA15512A4}" type="presParOf" srcId="{CD928384-ACEA-4B3D-AFDF-3D3AB33C7ED3}" destId="{28943518-A67F-4365-9C11-09A3A5EFA657}" srcOrd="3" destOrd="0" presId="urn:microsoft.com/office/officeart/2005/8/layout/bProcess4"/>
    <dgm:cxn modelId="{1581F8B6-47A1-4BF7-ABC8-C1039EDB755A}" type="presParOf" srcId="{CD928384-ACEA-4B3D-AFDF-3D3AB33C7ED3}" destId="{BF03F112-AE41-45CA-81D7-A20326A225A7}" srcOrd="4" destOrd="0" presId="urn:microsoft.com/office/officeart/2005/8/layout/bProcess4"/>
    <dgm:cxn modelId="{B62BE8D8-E734-493F-93AE-62E380A26C7C}" type="presParOf" srcId="{BF03F112-AE41-45CA-81D7-A20326A225A7}" destId="{26EBFF2C-9DB5-4F67-83C2-AAA9A736C168}" srcOrd="0" destOrd="0" presId="urn:microsoft.com/office/officeart/2005/8/layout/bProcess4"/>
    <dgm:cxn modelId="{76A853BA-1891-4587-BC6A-A253348A98DF}" type="presParOf" srcId="{BF03F112-AE41-45CA-81D7-A20326A225A7}" destId="{EB5DA0FF-40E9-4710-8F6D-666207CFE96B}" srcOrd="1" destOrd="0" presId="urn:microsoft.com/office/officeart/2005/8/layout/bProcess4"/>
    <dgm:cxn modelId="{391601E6-F4A0-4C07-91B7-6BF939E27969}" type="presParOf" srcId="{CD928384-ACEA-4B3D-AFDF-3D3AB33C7ED3}" destId="{D099B119-23F8-4EEC-9098-852ADA737F07}" srcOrd="5" destOrd="0" presId="urn:microsoft.com/office/officeart/2005/8/layout/bProcess4"/>
    <dgm:cxn modelId="{F7D6E6CA-A649-443F-AF36-51E3F3D56167}" type="presParOf" srcId="{CD928384-ACEA-4B3D-AFDF-3D3AB33C7ED3}" destId="{6E5CF0E5-6CDA-4990-9E08-890693167526}" srcOrd="6" destOrd="0" presId="urn:microsoft.com/office/officeart/2005/8/layout/bProcess4"/>
    <dgm:cxn modelId="{8661230D-D974-4C1F-8E59-D8D1FB2B470B}" type="presParOf" srcId="{6E5CF0E5-6CDA-4990-9E08-890693167526}" destId="{9F296957-9316-4D8C-970C-A54D22CEA5A8}" srcOrd="0" destOrd="0" presId="urn:microsoft.com/office/officeart/2005/8/layout/bProcess4"/>
    <dgm:cxn modelId="{38D7C3C6-637C-4A6F-8F5D-04DE38A80304}" type="presParOf" srcId="{6E5CF0E5-6CDA-4990-9E08-890693167526}" destId="{C5E4880C-387E-4D5B-AAB3-863D530BA7C5}" srcOrd="1" destOrd="0" presId="urn:microsoft.com/office/officeart/2005/8/layout/bProcess4"/>
    <dgm:cxn modelId="{F1251A7F-B613-4273-8E09-5513E8E18F89}" type="presParOf" srcId="{CD928384-ACEA-4B3D-AFDF-3D3AB33C7ED3}" destId="{4E5FF0BB-F2C5-4730-8970-68DEB3A73FB5}" srcOrd="7" destOrd="0" presId="urn:microsoft.com/office/officeart/2005/8/layout/bProcess4"/>
    <dgm:cxn modelId="{EC3CD777-8617-4D13-BD6A-31D37798B2B5}" type="presParOf" srcId="{CD928384-ACEA-4B3D-AFDF-3D3AB33C7ED3}" destId="{6031BE7C-398B-4C45-9AF1-CB7CCF8D7FF5}" srcOrd="8" destOrd="0" presId="urn:microsoft.com/office/officeart/2005/8/layout/bProcess4"/>
    <dgm:cxn modelId="{533E31E5-8187-411B-B3E1-C0FDDF60967B}" type="presParOf" srcId="{6031BE7C-398B-4C45-9AF1-CB7CCF8D7FF5}" destId="{8FDD20FE-902D-442F-BBB5-821811698544}" srcOrd="0" destOrd="0" presId="urn:microsoft.com/office/officeart/2005/8/layout/bProcess4"/>
    <dgm:cxn modelId="{0CCB7045-1AC0-4B6A-8568-4002BC3B1C71}" type="presParOf" srcId="{6031BE7C-398B-4C45-9AF1-CB7CCF8D7FF5}" destId="{CE1A09A1-2C0C-4C86-8A55-FCC8BC259227}" srcOrd="1" destOrd="0" presId="urn:microsoft.com/office/officeart/2005/8/layout/bProcess4"/>
    <dgm:cxn modelId="{39894F34-E650-415A-A6E6-050FB4F7D722}" type="presParOf" srcId="{CD928384-ACEA-4B3D-AFDF-3D3AB33C7ED3}" destId="{4047FD83-3933-4F96-B1D4-FBEB7C4CDE58}" srcOrd="9" destOrd="0" presId="urn:microsoft.com/office/officeart/2005/8/layout/bProcess4"/>
    <dgm:cxn modelId="{FDFA1554-C2D2-4B3D-A2DE-4C67E69E3BA8}" type="presParOf" srcId="{CD928384-ACEA-4B3D-AFDF-3D3AB33C7ED3}" destId="{07751929-68DB-4A03-B3CF-6747DAF63F4E}" srcOrd="10" destOrd="0" presId="urn:microsoft.com/office/officeart/2005/8/layout/bProcess4"/>
    <dgm:cxn modelId="{504DAF26-CE13-45C6-9703-E11979F84E6B}" type="presParOf" srcId="{07751929-68DB-4A03-B3CF-6747DAF63F4E}" destId="{E6B574D9-5849-4163-94EB-C71A20FD74B3}" srcOrd="0" destOrd="0" presId="urn:microsoft.com/office/officeart/2005/8/layout/bProcess4"/>
    <dgm:cxn modelId="{026F9774-0AF2-4898-B86F-C1A709E955AE}" type="presParOf" srcId="{07751929-68DB-4A03-B3CF-6747DAF63F4E}" destId="{4D9C5A0E-DCC7-483E-A46B-FAC57D5C0193}" srcOrd="1" destOrd="0" presId="urn:microsoft.com/office/officeart/2005/8/layout/bProcess4"/>
    <dgm:cxn modelId="{5C91FD3F-4CFE-4D35-B51F-91F68726FFD3}" type="presParOf" srcId="{CD928384-ACEA-4B3D-AFDF-3D3AB33C7ED3}" destId="{2451930D-6A8F-471F-915B-2FAB31511A94}" srcOrd="11" destOrd="0" presId="urn:microsoft.com/office/officeart/2005/8/layout/bProcess4"/>
    <dgm:cxn modelId="{B3984444-CBB0-4058-A00D-DCB6FA15358C}" type="presParOf" srcId="{CD928384-ACEA-4B3D-AFDF-3D3AB33C7ED3}" destId="{E1819F09-14E2-4960-9A9B-D03C5F3DB4AA}" srcOrd="12" destOrd="0" presId="urn:microsoft.com/office/officeart/2005/8/layout/bProcess4"/>
    <dgm:cxn modelId="{52DC65F6-5903-4FFB-9EC1-F1E5CF60954B}" type="presParOf" srcId="{E1819F09-14E2-4960-9A9B-D03C5F3DB4AA}" destId="{773F7CE3-FE7B-43BA-AB0E-716A5FE8ADAB}" srcOrd="0" destOrd="0" presId="urn:microsoft.com/office/officeart/2005/8/layout/bProcess4"/>
    <dgm:cxn modelId="{D060E66B-78F8-4C08-91AE-C9D8E521AC61}" type="presParOf" srcId="{E1819F09-14E2-4960-9A9B-D03C5F3DB4AA}" destId="{F25FFA11-C679-48A9-AD9F-E3374A7DA4A1}" srcOrd="1" destOrd="0" presId="urn:microsoft.com/office/officeart/2005/8/layout/bProcess4"/>
    <dgm:cxn modelId="{9DF56522-C036-4299-9029-4A008EB585ED}" type="presParOf" srcId="{CD928384-ACEA-4B3D-AFDF-3D3AB33C7ED3}" destId="{A34DB453-AFBD-4397-9BEC-221F06550E8E}" srcOrd="13" destOrd="0" presId="urn:microsoft.com/office/officeart/2005/8/layout/bProcess4"/>
    <dgm:cxn modelId="{45F3B744-5056-4028-A347-EDD8C8646B8A}" type="presParOf" srcId="{CD928384-ACEA-4B3D-AFDF-3D3AB33C7ED3}" destId="{FA54DAA2-7B0F-4705-AB4B-A1819AC59903}" srcOrd="14" destOrd="0" presId="urn:microsoft.com/office/officeart/2005/8/layout/bProcess4"/>
    <dgm:cxn modelId="{173A775F-F582-4BA6-AA0E-489E49876A4E}" type="presParOf" srcId="{FA54DAA2-7B0F-4705-AB4B-A1819AC59903}" destId="{C58C0128-7E9E-47BF-83D0-1309E9DACC83}" srcOrd="0" destOrd="0" presId="urn:microsoft.com/office/officeart/2005/8/layout/bProcess4"/>
    <dgm:cxn modelId="{5B4C6BC2-4606-445A-8377-C09E327D40BD}" type="presParOf" srcId="{FA54DAA2-7B0F-4705-AB4B-A1819AC59903}" destId="{C46BA84C-1B38-4944-9388-42486984E444}" srcOrd="1" destOrd="0" presId="urn:microsoft.com/office/officeart/2005/8/layout/bProcess4"/>
    <dgm:cxn modelId="{0DDC7276-7178-4A4E-B6D8-0CC5DBDA4AC8}" type="presParOf" srcId="{CD928384-ACEA-4B3D-AFDF-3D3AB33C7ED3}" destId="{49D11BB7-08F0-4853-A8FE-61B759563283}" srcOrd="15" destOrd="0" presId="urn:microsoft.com/office/officeart/2005/8/layout/bProcess4"/>
    <dgm:cxn modelId="{51AC1DDC-74DB-4C9E-A2BE-AD1C60EA70EA}" type="presParOf" srcId="{CD928384-ACEA-4B3D-AFDF-3D3AB33C7ED3}" destId="{FEF0E3BE-0D6B-4F99-9A64-06FB7E405EF1}" srcOrd="16" destOrd="0" presId="urn:microsoft.com/office/officeart/2005/8/layout/bProcess4"/>
    <dgm:cxn modelId="{162E5E0A-0177-4FB0-B7F5-7EAA508079A8}" type="presParOf" srcId="{FEF0E3BE-0D6B-4F99-9A64-06FB7E405EF1}" destId="{B6FE1DCE-5369-4852-A9FC-E25896DCC1DA}" srcOrd="0" destOrd="0" presId="urn:microsoft.com/office/officeart/2005/8/layout/bProcess4"/>
    <dgm:cxn modelId="{33A51F57-DEB0-43A1-BE15-A4EB44215086}"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a:solidFill>
          <a:schemeClr val="tx2">
            <a:lumMod val="60000"/>
            <a:lumOff val="40000"/>
          </a:schemeClr>
        </a:solidFill>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a:solidFill>
          <a:schemeClr val="tx2">
            <a:lumMod val="60000"/>
            <a:lumOff val="40000"/>
          </a:schemeClr>
        </a:solidFill>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a:solidFill>
          <a:schemeClr val="tx2">
            <a:lumMod val="60000"/>
            <a:lumOff val="40000"/>
          </a:schemeClr>
        </a:solidFill>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a:solidFill>
          <a:schemeClr val="tx2">
            <a:lumMod val="60000"/>
            <a:lumOff val="40000"/>
          </a:schemeClr>
        </a:solidFill>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dgm:t>
        <a:bodyPr/>
        <a:lstStyle/>
        <a:p>
          <a:pPr algn="ctr" rtl="1"/>
          <a:r>
            <a:rPr lang="fa-IR" sz="2400" b="1" dirty="0"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067CE320-8FEC-4335-9469-5407AF0D44BA}" type="presOf" srcId="{DB9C0A2C-D632-412B-9197-C4A218B6B7DA}" destId="{F7F4BC52-2F71-4986-BBF6-E3019FD6ECC5}" srcOrd="0" destOrd="0" presId="urn:microsoft.com/office/officeart/2005/8/layout/bProcess4"/>
    <dgm:cxn modelId="{8E5651A9-E659-4199-830F-ACEA6C356605}" type="presOf" srcId="{4278EE8F-101C-43EB-BBD8-32A43B64CD1C}" destId="{D099B119-23F8-4EEC-9098-852ADA737F07}" srcOrd="0" destOrd="0" presId="urn:microsoft.com/office/officeart/2005/8/layout/bProcess4"/>
    <dgm:cxn modelId="{B0E38E7F-A2B1-4B09-86E6-82D85A3FAC48}" type="presOf" srcId="{3E501972-1393-4E61-8D3B-DC83DA697518}" destId="{CD928384-ACEA-4B3D-AFDF-3D3AB33C7ED3}" srcOrd="0" destOrd="0" presId="urn:microsoft.com/office/officeart/2005/8/layout/bProcess4"/>
    <dgm:cxn modelId="{53D54265-09CC-4CB8-9D5B-C2589B4CB59F}" type="presOf" srcId="{9DDCD45B-E737-4408-8C54-0798D81BBA59}" destId="{EB5DA0FF-40E9-4710-8F6D-666207CFE96B}" srcOrd="0" destOrd="0" presId="urn:microsoft.com/office/officeart/2005/8/layout/bProcess4"/>
    <dgm:cxn modelId="{D00D55EE-4872-48B5-80BA-D4AE6CEE0726}" type="presOf" srcId="{3788EBFD-4484-4A6F-A05B-F3A0FA028E10}" destId="{A34DB453-AFBD-4397-9BEC-221F06550E8E}" srcOrd="0" destOrd="0" presId="urn:microsoft.com/office/officeart/2005/8/layout/bProcess4"/>
    <dgm:cxn modelId="{11CA3E5E-4CD4-4525-924F-3A97DF1330E4}" type="presOf" srcId="{97EE76A5-FBCD-4762-9254-12C5A3C17287}" destId="{C46BA84C-1B38-4944-9388-42486984E444}" srcOrd="0" destOrd="0" presId="urn:microsoft.com/office/officeart/2005/8/layout/bProcess4"/>
    <dgm:cxn modelId="{90F31C1F-DDCB-4C0B-9BA4-AC3C4190AF74}" type="presOf" srcId="{32E64940-C780-44D2-9DB5-2DAA9FBBC002}" destId="{C5E4880C-387E-4D5B-AAB3-863D530BA7C5}"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26AE13F6-8A44-4FE1-BEA9-1F6514516E7F}" type="presOf" srcId="{E5B7C27A-198E-4E8B-A77C-A75D1EEF5FE8}" destId="{CE1A09A1-2C0C-4C86-8A55-FCC8BC259227}" srcOrd="0" destOrd="0" presId="urn:microsoft.com/office/officeart/2005/8/layout/bProcess4"/>
    <dgm:cxn modelId="{FD2A4F4C-7963-44D5-805F-27AA47943B26}" type="presOf" srcId="{D67DAE8D-6A53-4951-BACE-A19AA28C4A4B}" destId="{E8C8D02C-FCDC-459B-AC3E-EA1EB4DBFEC1}" srcOrd="0" destOrd="0" presId="urn:microsoft.com/office/officeart/2005/8/layout/bProcess4"/>
    <dgm:cxn modelId="{C6BEC560-E786-4F49-AA1F-FCD0C8D7EBDA}" type="presOf" srcId="{588AAD2C-AF12-4E55-9976-501CABA546E0}" destId="{D617F7D2-8CBB-4166-9D07-0B1552AAE9A8}"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2866C50D-3B3B-4327-B4CE-17F43AA8DE3A}" type="presOf" srcId="{DC9F1ABB-E982-4FB7-A045-2D16701E27DE}" destId="{2451930D-6A8F-471F-915B-2FAB31511A94}" srcOrd="0" destOrd="0" presId="urn:microsoft.com/office/officeart/2005/8/layout/bProcess4"/>
    <dgm:cxn modelId="{7CEB0A56-3634-44B1-9C69-3AAC07FA69E5}" type="presOf" srcId="{B7AB3A5A-43EA-4E71-8F2D-AF36587646A3}" destId="{4D9C5A0E-DCC7-483E-A46B-FAC57D5C0193}" srcOrd="0" destOrd="0" presId="urn:microsoft.com/office/officeart/2005/8/layout/bProcess4"/>
    <dgm:cxn modelId="{E2B8C38F-6AEC-4ED1-A5A2-0FFF1509C2B0}" srcId="{3E501972-1393-4E61-8D3B-DC83DA697518}" destId="{D08D67F2-65FF-465C-86CA-A4D7B758F426}" srcOrd="8" destOrd="0" parTransId="{72123065-581B-440A-8FD7-7560C32113D7}" sibTransId="{CD5F758A-AE06-4369-8C72-B7F4AEEE05D3}"/>
    <dgm:cxn modelId="{FBFFA3D3-B5D5-47E2-8404-1245E8BE8CFF}" srcId="{3E501972-1393-4E61-8D3B-DC83DA697518}" destId="{32E64940-C780-44D2-9DB5-2DAA9FBBC002}" srcOrd="3" destOrd="0" parTransId="{C78AF5F9-1893-4A0C-890E-02290EE6E83F}" sibTransId="{C0015EF0-41C1-47BD-8D1C-A718817599AE}"/>
    <dgm:cxn modelId="{F5493BBA-E14F-40D6-AF58-E1E1C3763F07}" srcId="{3E501972-1393-4E61-8D3B-DC83DA697518}" destId="{9DDCD45B-E737-4408-8C54-0798D81BBA59}" srcOrd="2" destOrd="0" parTransId="{46A0AC85-249B-4F03-92C1-06B465AD7BF0}" sibTransId="{4278EE8F-101C-43EB-BBD8-32A43B64CD1C}"/>
    <dgm:cxn modelId="{69B2AD24-0C3B-4EE5-94C3-4F516BB0E7DC}" type="presOf" srcId="{83814702-D476-4799-85B4-12B4B87B6126}" destId="{28943518-A67F-4365-9C11-09A3A5EFA657}" srcOrd="0" destOrd="0" presId="urn:microsoft.com/office/officeart/2005/8/layout/bProcess4"/>
    <dgm:cxn modelId="{AA049AEE-A6CF-4D70-A22E-B5B3B77296E9}" type="presOf" srcId="{2CB09F6B-AFC1-49EF-8645-16FCDF21BD91}" destId="{4047FD83-3933-4F96-B1D4-FBEB7C4CDE58}" srcOrd="0" destOrd="0" presId="urn:microsoft.com/office/officeart/2005/8/layout/bProcess4"/>
    <dgm:cxn modelId="{42370AAA-2156-4C5D-B17E-179AF97FFC71}" type="presOf" srcId="{D08D67F2-65FF-465C-86CA-A4D7B758F426}" destId="{322EAC93-BA48-428D-B701-83178D3FDEB8}" srcOrd="0" destOrd="0" presId="urn:microsoft.com/office/officeart/2005/8/layout/bProcess4"/>
    <dgm:cxn modelId="{7AABE362-60D1-4203-A884-2A59A475D475}" type="presOf" srcId="{F618DF42-388A-46D4-BF48-1B56FC8F4D61}" destId="{F25FFA11-C679-48A9-AD9F-E3374A7DA4A1}"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91891C2F-5E9C-430E-AC99-8B55C3183A54}" srcId="{3E501972-1393-4E61-8D3B-DC83DA697518}" destId="{B7AB3A5A-43EA-4E71-8F2D-AF36587646A3}" srcOrd="5" destOrd="0" parTransId="{53E86D78-291E-4AAF-8359-EE6C054764FB}" sibTransId="{DC9F1ABB-E982-4FB7-A045-2D16701E27DE}"/>
    <dgm:cxn modelId="{322AA5EC-527E-460A-B348-7475A5EC1A87}" srcId="{3E501972-1393-4E61-8D3B-DC83DA697518}" destId="{F618DF42-388A-46D4-BF48-1B56FC8F4D61}" srcOrd="6" destOrd="0" parTransId="{3508E3DD-7C85-4291-ABBD-20EDDF42CD1E}" sibTransId="{3788EBFD-4484-4A6F-A05B-F3A0FA028E10}"/>
    <dgm:cxn modelId="{822F54CC-DAB3-45E0-924C-1FBAB027920C}" type="presOf" srcId="{C0015EF0-41C1-47BD-8D1C-A718817599AE}" destId="{4E5FF0BB-F2C5-4730-8970-68DEB3A73FB5}" srcOrd="0" destOrd="0" presId="urn:microsoft.com/office/officeart/2005/8/layout/bProcess4"/>
    <dgm:cxn modelId="{C9FFE05F-13D6-4D54-BA18-C8B6E95D5B0E}" type="presOf" srcId="{03C1C55E-56D8-49CA-B557-245B51997118}" destId="{49D11BB7-08F0-4853-A8FE-61B759563283}" srcOrd="0" destOrd="0" presId="urn:microsoft.com/office/officeart/2005/8/layout/bProcess4"/>
    <dgm:cxn modelId="{AF7E552B-472B-4106-A4A4-5264596473CA}" type="presParOf" srcId="{CD928384-ACEA-4B3D-AFDF-3D3AB33C7ED3}" destId="{90024321-7C0D-47FB-8B0A-87D0E0650A6C}" srcOrd="0" destOrd="0" presId="urn:microsoft.com/office/officeart/2005/8/layout/bProcess4"/>
    <dgm:cxn modelId="{E1BD622C-1E28-400C-9EDA-0860D990FB89}" type="presParOf" srcId="{90024321-7C0D-47FB-8B0A-87D0E0650A6C}" destId="{55D064DF-E192-4426-A63B-E41B4BF9218E}" srcOrd="0" destOrd="0" presId="urn:microsoft.com/office/officeart/2005/8/layout/bProcess4"/>
    <dgm:cxn modelId="{365C511B-3564-435E-9CC5-B704FBB4D73C}" type="presParOf" srcId="{90024321-7C0D-47FB-8B0A-87D0E0650A6C}" destId="{D617F7D2-8CBB-4166-9D07-0B1552AAE9A8}" srcOrd="1" destOrd="0" presId="urn:microsoft.com/office/officeart/2005/8/layout/bProcess4"/>
    <dgm:cxn modelId="{BCBC8C57-FF86-432F-81B5-94D0A4D5B932}" type="presParOf" srcId="{CD928384-ACEA-4B3D-AFDF-3D3AB33C7ED3}" destId="{F7F4BC52-2F71-4986-BBF6-E3019FD6ECC5}" srcOrd="1" destOrd="0" presId="urn:microsoft.com/office/officeart/2005/8/layout/bProcess4"/>
    <dgm:cxn modelId="{D007E47D-066E-4CE4-940E-602C8582239C}" type="presParOf" srcId="{CD928384-ACEA-4B3D-AFDF-3D3AB33C7ED3}" destId="{814D5F52-CE38-40AB-A319-CE7549440C54}" srcOrd="2" destOrd="0" presId="urn:microsoft.com/office/officeart/2005/8/layout/bProcess4"/>
    <dgm:cxn modelId="{23BD7D1D-2898-4C07-8D0A-776CE5047A09}" type="presParOf" srcId="{814D5F52-CE38-40AB-A319-CE7549440C54}" destId="{039EB84D-6BF0-4964-8414-2F6A7416B64C}" srcOrd="0" destOrd="0" presId="urn:microsoft.com/office/officeart/2005/8/layout/bProcess4"/>
    <dgm:cxn modelId="{1A1A6874-90A7-4334-9871-A3AEB0CBAAAF}" type="presParOf" srcId="{814D5F52-CE38-40AB-A319-CE7549440C54}" destId="{E8C8D02C-FCDC-459B-AC3E-EA1EB4DBFEC1}" srcOrd="1" destOrd="0" presId="urn:microsoft.com/office/officeart/2005/8/layout/bProcess4"/>
    <dgm:cxn modelId="{B15EBDBF-7F98-45A4-82BF-A17B658E3466}" type="presParOf" srcId="{CD928384-ACEA-4B3D-AFDF-3D3AB33C7ED3}" destId="{28943518-A67F-4365-9C11-09A3A5EFA657}" srcOrd="3" destOrd="0" presId="urn:microsoft.com/office/officeart/2005/8/layout/bProcess4"/>
    <dgm:cxn modelId="{7D34AF7C-4F7B-49E8-A73D-432F9216A4F7}" type="presParOf" srcId="{CD928384-ACEA-4B3D-AFDF-3D3AB33C7ED3}" destId="{BF03F112-AE41-45CA-81D7-A20326A225A7}" srcOrd="4" destOrd="0" presId="urn:microsoft.com/office/officeart/2005/8/layout/bProcess4"/>
    <dgm:cxn modelId="{2AB6DD23-9E3F-4677-8703-9CA37D9230BD}" type="presParOf" srcId="{BF03F112-AE41-45CA-81D7-A20326A225A7}" destId="{26EBFF2C-9DB5-4F67-83C2-AAA9A736C168}" srcOrd="0" destOrd="0" presId="urn:microsoft.com/office/officeart/2005/8/layout/bProcess4"/>
    <dgm:cxn modelId="{80C0995D-A23F-4907-86C5-1A88C1C52048}" type="presParOf" srcId="{BF03F112-AE41-45CA-81D7-A20326A225A7}" destId="{EB5DA0FF-40E9-4710-8F6D-666207CFE96B}" srcOrd="1" destOrd="0" presId="urn:microsoft.com/office/officeart/2005/8/layout/bProcess4"/>
    <dgm:cxn modelId="{EB7743B4-93DE-4ACB-9B38-D72B05EBDD04}" type="presParOf" srcId="{CD928384-ACEA-4B3D-AFDF-3D3AB33C7ED3}" destId="{D099B119-23F8-4EEC-9098-852ADA737F07}" srcOrd="5" destOrd="0" presId="urn:microsoft.com/office/officeart/2005/8/layout/bProcess4"/>
    <dgm:cxn modelId="{A6F8883B-1BC6-42E9-8219-68D8A48C6169}" type="presParOf" srcId="{CD928384-ACEA-4B3D-AFDF-3D3AB33C7ED3}" destId="{6E5CF0E5-6CDA-4990-9E08-890693167526}" srcOrd="6" destOrd="0" presId="urn:microsoft.com/office/officeart/2005/8/layout/bProcess4"/>
    <dgm:cxn modelId="{BDBAED84-5096-4BA8-852C-198849E278DA}" type="presParOf" srcId="{6E5CF0E5-6CDA-4990-9E08-890693167526}" destId="{9F296957-9316-4D8C-970C-A54D22CEA5A8}" srcOrd="0" destOrd="0" presId="urn:microsoft.com/office/officeart/2005/8/layout/bProcess4"/>
    <dgm:cxn modelId="{B3F65F27-1150-4004-AE9F-E6C83B567CF8}" type="presParOf" srcId="{6E5CF0E5-6CDA-4990-9E08-890693167526}" destId="{C5E4880C-387E-4D5B-AAB3-863D530BA7C5}" srcOrd="1" destOrd="0" presId="urn:microsoft.com/office/officeart/2005/8/layout/bProcess4"/>
    <dgm:cxn modelId="{84CAFD31-E4AD-40FD-B137-8476AE68C674}" type="presParOf" srcId="{CD928384-ACEA-4B3D-AFDF-3D3AB33C7ED3}" destId="{4E5FF0BB-F2C5-4730-8970-68DEB3A73FB5}" srcOrd="7" destOrd="0" presId="urn:microsoft.com/office/officeart/2005/8/layout/bProcess4"/>
    <dgm:cxn modelId="{5C683090-4253-4234-B1AC-D525FA3AB379}" type="presParOf" srcId="{CD928384-ACEA-4B3D-AFDF-3D3AB33C7ED3}" destId="{6031BE7C-398B-4C45-9AF1-CB7CCF8D7FF5}" srcOrd="8" destOrd="0" presId="urn:microsoft.com/office/officeart/2005/8/layout/bProcess4"/>
    <dgm:cxn modelId="{D7B12B90-044D-4DE2-913F-1F7150BCDC25}" type="presParOf" srcId="{6031BE7C-398B-4C45-9AF1-CB7CCF8D7FF5}" destId="{8FDD20FE-902D-442F-BBB5-821811698544}" srcOrd="0" destOrd="0" presId="urn:microsoft.com/office/officeart/2005/8/layout/bProcess4"/>
    <dgm:cxn modelId="{33AAF260-02F3-4791-9F9F-E85318148CA1}" type="presParOf" srcId="{6031BE7C-398B-4C45-9AF1-CB7CCF8D7FF5}" destId="{CE1A09A1-2C0C-4C86-8A55-FCC8BC259227}" srcOrd="1" destOrd="0" presId="urn:microsoft.com/office/officeart/2005/8/layout/bProcess4"/>
    <dgm:cxn modelId="{0FDE22DA-D6B0-49C5-A98A-CFB4DDA5814E}" type="presParOf" srcId="{CD928384-ACEA-4B3D-AFDF-3D3AB33C7ED3}" destId="{4047FD83-3933-4F96-B1D4-FBEB7C4CDE58}" srcOrd="9" destOrd="0" presId="urn:microsoft.com/office/officeart/2005/8/layout/bProcess4"/>
    <dgm:cxn modelId="{B7D3826F-3A16-4603-82B5-2E0E27182CD0}" type="presParOf" srcId="{CD928384-ACEA-4B3D-AFDF-3D3AB33C7ED3}" destId="{07751929-68DB-4A03-B3CF-6747DAF63F4E}" srcOrd="10" destOrd="0" presId="urn:microsoft.com/office/officeart/2005/8/layout/bProcess4"/>
    <dgm:cxn modelId="{FB538392-B54D-49C0-A3BB-F7F04E544EDF}" type="presParOf" srcId="{07751929-68DB-4A03-B3CF-6747DAF63F4E}" destId="{E6B574D9-5849-4163-94EB-C71A20FD74B3}" srcOrd="0" destOrd="0" presId="urn:microsoft.com/office/officeart/2005/8/layout/bProcess4"/>
    <dgm:cxn modelId="{88E92686-A7E5-4F57-8684-94BB9CC20267}" type="presParOf" srcId="{07751929-68DB-4A03-B3CF-6747DAF63F4E}" destId="{4D9C5A0E-DCC7-483E-A46B-FAC57D5C0193}" srcOrd="1" destOrd="0" presId="urn:microsoft.com/office/officeart/2005/8/layout/bProcess4"/>
    <dgm:cxn modelId="{7DE75D3B-DCD2-41A8-9E3B-9E8701D5510B}" type="presParOf" srcId="{CD928384-ACEA-4B3D-AFDF-3D3AB33C7ED3}" destId="{2451930D-6A8F-471F-915B-2FAB31511A94}" srcOrd="11" destOrd="0" presId="urn:microsoft.com/office/officeart/2005/8/layout/bProcess4"/>
    <dgm:cxn modelId="{77B5D521-564C-4E29-AD67-830FFBA9598E}" type="presParOf" srcId="{CD928384-ACEA-4B3D-AFDF-3D3AB33C7ED3}" destId="{E1819F09-14E2-4960-9A9B-D03C5F3DB4AA}" srcOrd="12" destOrd="0" presId="urn:microsoft.com/office/officeart/2005/8/layout/bProcess4"/>
    <dgm:cxn modelId="{7408C347-CA3E-44C1-8095-71B4F67EC8CF}" type="presParOf" srcId="{E1819F09-14E2-4960-9A9B-D03C5F3DB4AA}" destId="{773F7CE3-FE7B-43BA-AB0E-716A5FE8ADAB}" srcOrd="0" destOrd="0" presId="urn:microsoft.com/office/officeart/2005/8/layout/bProcess4"/>
    <dgm:cxn modelId="{C5DF8274-15F5-45D6-9BE6-8F93390DF62E}" type="presParOf" srcId="{E1819F09-14E2-4960-9A9B-D03C5F3DB4AA}" destId="{F25FFA11-C679-48A9-AD9F-E3374A7DA4A1}" srcOrd="1" destOrd="0" presId="urn:microsoft.com/office/officeart/2005/8/layout/bProcess4"/>
    <dgm:cxn modelId="{07266899-4679-4DAC-A753-3EDF5486C4D8}" type="presParOf" srcId="{CD928384-ACEA-4B3D-AFDF-3D3AB33C7ED3}" destId="{A34DB453-AFBD-4397-9BEC-221F06550E8E}" srcOrd="13" destOrd="0" presId="urn:microsoft.com/office/officeart/2005/8/layout/bProcess4"/>
    <dgm:cxn modelId="{81C83582-43DA-447F-86EE-F84265AE7E94}" type="presParOf" srcId="{CD928384-ACEA-4B3D-AFDF-3D3AB33C7ED3}" destId="{FA54DAA2-7B0F-4705-AB4B-A1819AC59903}" srcOrd="14" destOrd="0" presId="urn:microsoft.com/office/officeart/2005/8/layout/bProcess4"/>
    <dgm:cxn modelId="{A0368ED9-B2A7-40D5-A91D-4EC701F8581D}" type="presParOf" srcId="{FA54DAA2-7B0F-4705-AB4B-A1819AC59903}" destId="{C58C0128-7E9E-47BF-83D0-1309E9DACC83}" srcOrd="0" destOrd="0" presId="urn:microsoft.com/office/officeart/2005/8/layout/bProcess4"/>
    <dgm:cxn modelId="{0D703437-78DF-40B6-9E8B-ECE46BB15835}" type="presParOf" srcId="{FA54DAA2-7B0F-4705-AB4B-A1819AC59903}" destId="{C46BA84C-1B38-4944-9388-42486984E444}" srcOrd="1" destOrd="0" presId="urn:microsoft.com/office/officeart/2005/8/layout/bProcess4"/>
    <dgm:cxn modelId="{E9AFB725-58F6-423E-8669-780D8CB67A70}" type="presParOf" srcId="{CD928384-ACEA-4B3D-AFDF-3D3AB33C7ED3}" destId="{49D11BB7-08F0-4853-A8FE-61B759563283}" srcOrd="15" destOrd="0" presId="urn:microsoft.com/office/officeart/2005/8/layout/bProcess4"/>
    <dgm:cxn modelId="{048F76EE-95C5-4F86-9B86-FEB09162CBB6}" type="presParOf" srcId="{CD928384-ACEA-4B3D-AFDF-3D3AB33C7ED3}" destId="{FEF0E3BE-0D6B-4F99-9A64-06FB7E405EF1}" srcOrd="16" destOrd="0" presId="urn:microsoft.com/office/officeart/2005/8/layout/bProcess4"/>
    <dgm:cxn modelId="{826B422B-998A-4E06-84A1-FACF08FA6358}" type="presParOf" srcId="{FEF0E3BE-0D6B-4F99-9A64-06FB7E405EF1}" destId="{B6FE1DCE-5369-4852-A9FC-E25896DCC1DA}" srcOrd="0" destOrd="0" presId="urn:microsoft.com/office/officeart/2005/8/layout/bProcess4"/>
    <dgm:cxn modelId="{E8F8817C-C114-45E8-94C4-8E75BCB50A11}"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E501972-1393-4E61-8D3B-DC83DA697518}" type="doc">
      <dgm:prSet loTypeId="urn:microsoft.com/office/officeart/2005/8/layout/bProcess4" loCatId="process" qsTypeId="urn:microsoft.com/office/officeart/2005/8/quickstyle/3d2" qsCatId="3D" csTypeId="urn:microsoft.com/office/officeart/2005/8/colors/accent1_2" csCatId="accent1" phldr="1"/>
      <dgm:spPr/>
      <dgm:t>
        <a:bodyPr/>
        <a:lstStyle/>
        <a:p>
          <a:pPr rtl="1"/>
          <a:endParaRPr lang="fa-IR"/>
        </a:p>
      </dgm:t>
    </dgm:pt>
    <dgm:pt modelId="{588AAD2C-AF12-4E55-9976-501CABA546E0}">
      <dgm:prSet phldrT="[Text]" custT="1"/>
      <dgm:spPr>
        <a:solidFill>
          <a:schemeClr val="tx2">
            <a:lumMod val="60000"/>
            <a:lumOff val="40000"/>
          </a:schemeClr>
        </a:solidFill>
      </dgm:spPr>
      <dgm:t>
        <a:bodyPr/>
        <a:lstStyle/>
        <a:p>
          <a:pPr algn="ctr" rtl="1"/>
          <a:r>
            <a:rPr lang="fa-IR" sz="2400" b="1" dirty="0" smtClean="0">
              <a:cs typeface="Mitra" pitchFamily="2" charset="-78"/>
            </a:rPr>
            <a:t>مقدمه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BBE8F8E-41EC-4D22-A1DB-6539D4DC7671}" type="parTrans" cxnId="{F8659108-0810-4CE0-AD16-2A9705B072CD}">
      <dgm:prSet/>
      <dgm:spPr/>
      <dgm:t>
        <a:bodyPr/>
        <a:lstStyle/>
        <a:p>
          <a:pPr algn="ctr" rtl="1"/>
          <a:endParaRPr lang="fa-IR" sz="2000" b="1">
            <a:cs typeface="Mitra" pitchFamily="2" charset="-78"/>
          </a:endParaRPr>
        </a:p>
      </dgm:t>
    </dgm:pt>
    <dgm:pt modelId="{DB9C0A2C-D632-412B-9197-C4A218B6B7DA}" type="sibTrans" cxnId="{F8659108-0810-4CE0-AD16-2A9705B072CD}">
      <dgm:prSet/>
      <dgm:spPr/>
      <dgm:t>
        <a:bodyPr/>
        <a:lstStyle/>
        <a:p>
          <a:pPr algn="ctr" rtl="1"/>
          <a:endParaRPr lang="fa-IR" sz="2000" b="1">
            <a:cs typeface="Mitra" pitchFamily="2" charset="-78"/>
          </a:endParaRPr>
        </a:p>
      </dgm:t>
    </dgm:pt>
    <dgm:pt modelId="{D67DAE8D-6A53-4951-BACE-A19AA28C4A4B}">
      <dgm:prSet phldrT="[Text]" custT="1"/>
      <dgm:spPr>
        <a:solidFill>
          <a:schemeClr val="tx2">
            <a:lumMod val="60000"/>
            <a:lumOff val="40000"/>
          </a:schemeClr>
        </a:solidFill>
      </dgm:spPr>
      <dgm:t>
        <a:bodyPr/>
        <a:lstStyle/>
        <a:p>
          <a:pPr algn="ctr" rtl="1"/>
          <a:r>
            <a:rPr lang="fa-IR" sz="2400" b="1" dirty="0" smtClean="0">
              <a:cs typeface="Mitra" pitchFamily="2" charset="-78"/>
            </a:rPr>
            <a:t>بیان مسئله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2AE922F-CCFE-4CCC-8315-8BF74D4DF9CA}" type="parTrans" cxnId="{BE572C7E-0E4B-465A-A9D7-905A3C5A76B6}">
      <dgm:prSet/>
      <dgm:spPr/>
      <dgm:t>
        <a:bodyPr/>
        <a:lstStyle/>
        <a:p>
          <a:pPr algn="ctr" rtl="1"/>
          <a:endParaRPr lang="fa-IR" sz="2000" b="1">
            <a:cs typeface="Mitra" pitchFamily="2" charset="-78"/>
          </a:endParaRPr>
        </a:p>
      </dgm:t>
    </dgm:pt>
    <dgm:pt modelId="{83814702-D476-4799-85B4-12B4B87B6126}" type="sibTrans" cxnId="{BE572C7E-0E4B-465A-A9D7-905A3C5A76B6}">
      <dgm:prSet/>
      <dgm:spPr/>
      <dgm:t>
        <a:bodyPr/>
        <a:lstStyle/>
        <a:p>
          <a:pPr algn="ctr" rtl="1"/>
          <a:endParaRPr lang="fa-IR" sz="2000" b="1">
            <a:cs typeface="Mitra" pitchFamily="2" charset="-78"/>
          </a:endParaRPr>
        </a:p>
      </dgm:t>
    </dgm:pt>
    <dgm:pt modelId="{9DDCD45B-E737-4408-8C54-0798D81BBA59}">
      <dgm:prSet phldrT="[Text]" custT="1"/>
      <dgm:spPr>
        <a:solidFill>
          <a:schemeClr val="tx2">
            <a:lumMod val="60000"/>
            <a:lumOff val="40000"/>
          </a:schemeClr>
        </a:solidFill>
      </dgm:spPr>
      <dgm:t>
        <a:bodyPr/>
        <a:lstStyle/>
        <a:p>
          <a:pPr algn="ctr" rtl="1"/>
          <a:r>
            <a:rPr lang="fa-IR" sz="2400" b="1" dirty="0" smtClean="0">
              <a:cs typeface="Mitra" pitchFamily="2" charset="-78"/>
            </a:rPr>
            <a:t>ضرورت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46A0AC85-249B-4F03-92C1-06B465AD7BF0}" type="parTrans" cxnId="{F5493BBA-E14F-40D6-AF58-E1E1C3763F07}">
      <dgm:prSet/>
      <dgm:spPr/>
      <dgm:t>
        <a:bodyPr/>
        <a:lstStyle/>
        <a:p>
          <a:pPr algn="ctr" rtl="1"/>
          <a:endParaRPr lang="fa-IR" sz="2000" b="1">
            <a:cs typeface="Mitra" pitchFamily="2" charset="-78"/>
          </a:endParaRPr>
        </a:p>
      </dgm:t>
    </dgm:pt>
    <dgm:pt modelId="{4278EE8F-101C-43EB-BBD8-32A43B64CD1C}" type="sibTrans" cxnId="{F5493BBA-E14F-40D6-AF58-E1E1C3763F07}">
      <dgm:prSet/>
      <dgm:spPr/>
      <dgm:t>
        <a:bodyPr/>
        <a:lstStyle/>
        <a:p>
          <a:pPr algn="ctr" rtl="1"/>
          <a:endParaRPr lang="fa-IR" sz="2000" b="1">
            <a:cs typeface="Mitra" pitchFamily="2" charset="-78"/>
          </a:endParaRPr>
        </a:p>
      </dgm:t>
    </dgm:pt>
    <dgm:pt modelId="{32E64940-C780-44D2-9DB5-2DAA9FBBC002}">
      <dgm:prSet phldrT="[Text]" custT="1"/>
      <dgm:spPr>
        <a:solidFill>
          <a:schemeClr val="tx2">
            <a:lumMod val="60000"/>
            <a:lumOff val="40000"/>
          </a:schemeClr>
        </a:solidFill>
      </dgm:spPr>
      <dgm:t>
        <a:bodyPr/>
        <a:lstStyle/>
        <a:p>
          <a:pPr algn="ctr" rtl="1"/>
          <a:r>
            <a:rPr lang="fa-IR" sz="2400" b="1" dirty="0" smtClean="0">
              <a:cs typeface="Mitra" pitchFamily="2" charset="-78"/>
            </a:rPr>
            <a:t>اهداف کلی و ویژه</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C78AF5F9-1893-4A0C-890E-02290EE6E83F}" type="parTrans" cxnId="{FBFFA3D3-B5D5-47E2-8404-1245E8BE8CFF}">
      <dgm:prSet/>
      <dgm:spPr/>
      <dgm:t>
        <a:bodyPr/>
        <a:lstStyle/>
        <a:p>
          <a:pPr algn="ctr" rtl="1"/>
          <a:endParaRPr lang="fa-IR" sz="2000" b="1">
            <a:cs typeface="Mitra" pitchFamily="2" charset="-78"/>
          </a:endParaRPr>
        </a:p>
      </dgm:t>
    </dgm:pt>
    <dgm:pt modelId="{C0015EF0-41C1-47BD-8D1C-A718817599AE}" type="sibTrans" cxnId="{FBFFA3D3-B5D5-47E2-8404-1245E8BE8CFF}">
      <dgm:prSet/>
      <dgm:spPr/>
      <dgm:t>
        <a:bodyPr/>
        <a:lstStyle/>
        <a:p>
          <a:pPr algn="ctr" rtl="1"/>
          <a:endParaRPr lang="fa-IR" sz="2000" b="1">
            <a:cs typeface="Mitra" pitchFamily="2" charset="-78"/>
          </a:endParaRPr>
        </a:p>
      </dgm:t>
    </dgm:pt>
    <dgm:pt modelId="{E5B7C27A-198E-4E8B-A77C-A75D1EEF5FE8}">
      <dgm:prSet phldrT="[Text]" custT="1"/>
      <dgm:spPr>
        <a:solidFill>
          <a:schemeClr val="tx2">
            <a:lumMod val="60000"/>
            <a:lumOff val="40000"/>
          </a:schemeClr>
        </a:solidFill>
      </dgm:spPr>
      <dgm:t>
        <a:bodyPr/>
        <a:lstStyle/>
        <a:p>
          <a:pPr algn="ctr" rtl="1"/>
          <a:r>
            <a:rPr lang="fa-IR" sz="2400" b="1" dirty="0" smtClean="0">
              <a:cs typeface="Mitra" pitchFamily="2" charset="-78"/>
            </a:rPr>
            <a:t>پیشینه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F3805B1E-7C84-4940-B992-E0A3B71B3992}" type="parTrans" cxnId="{895D419F-B847-436E-82BA-EDB2AD8144AF}">
      <dgm:prSet/>
      <dgm:spPr/>
      <dgm:t>
        <a:bodyPr/>
        <a:lstStyle/>
        <a:p>
          <a:pPr algn="ctr" rtl="1"/>
          <a:endParaRPr lang="fa-IR" sz="2000" b="1">
            <a:cs typeface="Mitra" pitchFamily="2" charset="-78"/>
          </a:endParaRPr>
        </a:p>
      </dgm:t>
    </dgm:pt>
    <dgm:pt modelId="{2CB09F6B-AFC1-49EF-8645-16FCDF21BD91}" type="sibTrans" cxnId="{895D419F-B847-436E-82BA-EDB2AD8144AF}">
      <dgm:prSet/>
      <dgm:spPr/>
      <dgm:t>
        <a:bodyPr/>
        <a:lstStyle/>
        <a:p>
          <a:pPr algn="ctr" rtl="1"/>
          <a:endParaRPr lang="fa-IR" sz="2000" b="1">
            <a:cs typeface="Mitra" pitchFamily="2" charset="-78"/>
          </a:endParaRPr>
        </a:p>
      </dgm:t>
    </dgm:pt>
    <dgm:pt modelId="{B7AB3A5A-43EA-4E71-8F2D-AF36587646A3}">
      <dgm:prSet phldrT="[Text]" custT="1"/>
      <dgm:spPr>
        <a:solidFill>
          <a:schemeClr val="tx2">
            <a:lumMod val="60000"/>
            <a:lumOff val="40000"/>
          </a:schemeClr>
        </a:solidFill>
      </dgm:spPr>
      <dgm:t>
        <a:bodyPr/>
        <a:lstStyle/>
        <a:p>
          <a:pPr algn="ctr" rtl="1"/>
          <a:r>
            <a:rPr lang="fa-IR" sz="2400" b="1" dirty="0" smtClean="0">
              <a:cs typeface="Mitra" pitchFamily="2" charset="-78"/>
            </a:rPr>
            <a:t>روش شناسی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6" action="ppaction://hlinksldjump"/>
          </dgm14:cNvPr>
        </a:ext>
      </dgm:extLst>
    </dgm:pt>
    <dgm:pt modelId="{53E86D78-291E-4AAF-8359-EE6C054764FB}" type="parTrans" cxnId="{91891C2F-5E9C-430E-AC99-8B55C3183A54}">
      <dgm:prSet/>
      <dgm:spPr/>
      <dgm:t>
        <a:bodyPr/>
        <a:lstStyle/>
        <a:p>
          <a:pPr algn="ctr" rtl="1"/>
          <a:endParaRPr lang="fa-IR" sz="2000" b="1">
            <a:cs typeface="Mitra" pitchFamily="2" charset="-78"/>
          </a:endParaRPr>
        </a:p>
      </dgm:t>
    </dgm:pt>
    <dgm:pt modelId="{DC9F1ABB-E982-4FB7-A045-2D16701E27DE}" type="sibTrans" cxnId="{91891C2F-5E9C-430E-AC99-8B55C3183A54}">
      <dgm:prSet/>
      <dgm:spPr/>
      <dgm:t>
        <a:bodyPr/>
        <a:lstStyle/>
        <a:p>
          <a:pPr algn="ctr" rtl="1"/>
          <a:endParaRPr lang="fa-IR" sz="2000" b="1">
            <a:cs typeface="Mitra" pitchFamily="2" charset="-78"/>
          </a:endParaRPr>
        </a:p>
      </dgm:t>
    </dgm:pt>
    <dgm:pt modelId="{F618DF42-388A-46D4-BF48-1B56FC8F4D61}">
      <dgm:prSet phldrT="[Text]" custT="1"/>
      <dgm:spPr>
        <a:solidFill>
          <a:schemeClr val="tx2">
            <a:lumMod val="60000"/>
            <a:lumOff val="40000"/>
          </a:schemeClr>
        </a:solidFill>
      </dgm:spPr>
      <dgm:t>
        <a:bodyPr/>
        <a:lstStyle/>
        <a:p>
          <a:pPr algn="ctr" rtl="1"/>
          <a:r>
            <a:rPr lang="fa-IR" sz="2400" b="1" smtClean="0">
              <a:cs typeface="Mitra" pitchFamily="2" charset="-78"/>
            </a:rPr>
            <a:t>نتایج و یافته- </a:t>
          </a:r>
          <a:r>
            <a:rPr lang="fa-IR" sz="2400" b="1" dirty="0" smtClean="0">
              <a:cs typeface="Mitra" pitchFamily="2" charset="-78"/>
            </a:rPr>
            <a:t>های تحقیق</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7" action="ppaction://hlinksldjump"/>
          </dgm14:cNvPr>
        </a:ext>
      </dgm:extLst>
    </dgm:pt>
    <dgm:pt modelId="{3508E3DD-7C85-4291-ABBD-20EDDF42CD1E}" type="parTrans" cxnId="{322AA5EC-527E-460A-B348-7475A5EC1A87}">
      <dgm:prSet/>
      <dgm:spPr/>
      <dgm:t>
        <a:bodyPr/>
        <a:lstStyle/>
        <a:p>
          <a:pPr algn="ctr" rtl="1"/>
          <a:endParaRPr lang="fa-IR" sz="2000" b="1">
            <a:cs typeface="Mitra" pitchFamily="2" charset="-78"/>
          </a:endParaRPr>
        </a:p>
      </dgm:t>
    </dgm:pt>
    <dgm:pt modelId="{3788EBFD-4484-4A6F-A05B-F3A0FA028E10}" type="sibTrans" cxnId="{322AA5EC-527E-460A-B348-7475A5EC1A87}">
      <dgm:prSet/>
      <dgm:spPr/>
      <dgm:t>
        <a:bodyPr/>
        <a:lstStyle/>
        <a:p>
          <a:pPr algn="ctr" rtl="1"/>
          <a:endParaRPr lang="fa-IR" sz="2000" b="1">
            <a:cs typeface="Mitra" pitchFamily="2" charset="-78"/>
          </a:endParaRPr>
        </a:p>
      </dgm:t>
    </dgm:pt>
    <dgm:pt modelId="{97EE76A5-FBCD-4762-9254-12C5A3C17287}">
      <dgm:prSet phldrT="[Text]" custT="1"/>
      <dgm:spPr>
        <a:solidFill>
          <a:schemeClr val="tx2">
            <a:lumMod val="60000"/>
            <a:lumOff val="40000"/>
          </a:schemeClr>
        </a:solidFill>
      </dgm:spPr>
      <dgm:t>
        <a:bodyPr/>
        <a:lstStyle/>
        <a:p>
          <a:pPr algn="ctr" rtl="1"/>
          <a:r>
            <a:rPr lang="fa-IR" sz="2400" b="1" smtClean="0">
              <a:cs typeface="Mitra" pitchFamily="2" charset="-78"/>
            </a:rPr>
            <a:t>پیشنهادات</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8" action="ppaction://hlinksldjump"/>
          </dgm14:cNvPr>
        </a:ext>
      </dgm:extLst>
    </dgm:pt>
    <dgm:pt modelId="{6A40035E-9906-4191-9E50-BCEFE5574C70}" type="parTrans" cxnId="{0A256FCA-7BB7-4B7D-985B-718FE7D82F57}">
      <dgm:prSet/>
      <dgm:spPr/>
      <dgm:t>
        <a:bodyPr/>
        <a:lstStyle/>
        <a:p>
          <a:pPr algn="ctr" rtl="1"/>
          <a:endParaRPr lang="fa-IR" sz="2000" b="1">
            <a:cs typeface="Mitra" pitchFamily="2" charset="-78"/>
          </a:endParaRPr>
        </a:p>
      </dgm:t>
    </dgm:pt>
    <dgm:pt modelId="{03C1C55E-56D8-49CA-B557-245B51997118}" type="sibTrans" cxnId="{0A256FCA-7BB7-4B7D-985B-718FE7D82F57}">
      <dgm:prSet/>
      <dgm:spPr/>
      <dgm:t>
        <a:bodyPr/>
        <a:lstStyle/>
        <a:p>
          <a:pPr algn="ctr" rtl="1"/>
          <a:endParaRPr lang="fa-IR" sz="2000" b="1">
            <a:cs typeface="Mitra" pitchFamily="2" charset="-78"/>
          </a:endParaRPr>
        </a:p>
      </dgm:t>
    </dgm:pt>
    <dgm:pt modelId="{D08D67F2-65FF-465C-86CA-A4D7B758F426}">
      <dgm:prSet phldrT="[Text]" custT="1"/>
      <dgm:spPr/>
      <dgm:t>
        <a:bodyPr/>
        <a:lstStyle/>
        <a:p>
          <a:pPr algn="ctr" rtl="1"/>
          <a:r>
            <a:rPr lang="fa-IR" sz="2400" b="1" dirty="0" smtClean="0">
              <a:cs typeface="Mitra" pitchFamily="2" charset="-78"/>
            </a:rPr>
            <a:t>سپاس</a:t>
          </a:r>
          <a:endParaRPr lang="fa-IR" sz="2400" b="1" dirty="0">
            <a:cs typeface="Mitra" pitchFamily="2" charset="-78"/>
          </a:endParaRPr>
        </a:p>
      </dgm:t>
      <dgm:extLst>
        <a:ext uri="{E40237B7-FDA0-4F09-8148-C483321AD2D9}">
          <dgm14:cNvPr xmlns:dgm14="http://schemas.microsoft.com/office/drawing/2010/diagram" id="0" name="">
            <a:hlinkClick xmlns:r="http://schemas.openxmlformats.org/officeDocument/2006/relationships" r:id="rId9" action="ppaction://hlinksldjump"/>
          </dgm14:cNvPr>
        </a:ext>
      </dgm:extLst>
    </dgm:pt>
    <dgm:pt modelId="{72123065-581B-440A-8FD7-7560C32113D7}" type="parTrans" cxnId="{E2B8C38F-6AEC-4ED1-A5A2-0FFF1509C2B0}">
      <dgm:prSet/>
      <dgm:spPr/>
      <dgm:t>
        <a:bodyPr/>
        <a:lstStyle/>
        <a:p>
          <a:pPr algn="ctr" rtl="1"/>
          <a:endParaRPr lang="fa-IR" sz="2000" b="1">
            <a:cs typeface="Mitra" pitchFamily="2" charset="-78"/>
          </a:endParaRPr>
        </a:p>
      </dgm:t>
    </dgm:pt>
    <dgm:pt modelId="{CD5F758A-AE06-4369-8C72-B7F4AEEE05D3}" type="sibTrans" cxnId="{E2B8C38F-6AEC-4ED1-A5A2-0FFF1509C2B0}">
      <dgm:prSet/>
      <dgm:spPr/>
      <dgm:t>
        <a:bodyPr/>
        <a:lstStyle/>
        <a:p>
          <a:pPr algn="ctr" rtl="1"/>
          <a:endParaRPr lang="fa-IR" sz="2000" b="1">
            <a:cs typeface="Mitra" pitchFamily="2" charset="-78"/>
          </a:endParaRPr>
        </a:p>
      </dgm:t>
    </dgm:pt>
    <dgm:pt modelId="{CD928384-ACEA-4B3D-AFDF-3D3AB33C7ED3}" type="pres">
      <dgm:prSet presAssocID="{3E501972-1393-4E61-8D3B-DC83DA697518}" presName="Name0" presStyleCnt="0">
        <dgm:presLayoutVars>
          <dgm:dir/>
          <dgm:resizeHandles/>
        </dgm:presLayoutVars>
      </dgm:prSet>
      <dgm:spPr/>
      <dgm:t>
        <a:bodyPr/>
        <a:lstStyle/>
        <a:p>
          <a:pPr rtl="1"/>
          <a:endParaRPr lang="fa-IR"/>
        </a:p>
      </dgm:t>
    </dgm:pt>
    <dgm:pt modelId="{90024321-7C0D-47FB-8B0A-87D0E0650A6C}" type="pres">
      <dgm:prSet presAssocID="{588AAD2C-AF12-4E55-9976-501CABA546E0}" presName="compNode" presStyleCnt="0"/>
      <dgm:spPr/>
    </dgm:pt>
    <dgm:pt modelId="{55D064DF-E192-4426-A63B-E41B4BF9218E}" type="pres">
      <dgm:prSet presAssocID="{588AAD2C-AF12-4E55-9976-501CABA546E0}" presName="dummyConnPt" presStyleCnt="0"/>
      <dgm:spPr/>
    </dgm:pt>
    <dgm:pt modelId="{D617F7D2-8CBB-4166-9D07-0B1552AAE9A8}" type="pres">
      <dgm:prSet presAssocID="{588AAD2C-AF12-4E55-9976-501CABA546E0}" presName="node" presStyleLbl="node1" presStyleIdx="0" presStyleCnt="9">
        <dgm:presLayoutVars>
          <dgm:bulletEnabled val="1"/>
        </dgm:presLayoutVars>
      </dgm:prSet>
      <dgm:spPr/>
      <dgm:t>
        <a:bodyPr/>
        <a:lstStyle/>
        <a:p>
          <a:pPr rtl="1"/>
          <a:endParaRPr lang="fa-IR"/>
        </a:p>
      </dgm:t>
    </dgm:pt>
    <dgm:pt modelId="{F7F4BC52-2F71-4986-BBF6-E3019FD6ECC5}" type="pres">
      <dgm:prSet presAssocID="{DB9C0A2C-D632-412B-9197-C4A218B6B7DA}" presName="sibTrans" presStyleLbl="bgSibTrans2D1" presStyleIdx="0" presStyleCnt="8"/>
      <dgm:spPr/>
      <dgm:t>
        <a:bodyPr/>
        <a:lstStyle/>
        <a:p>
          <a:pPr rtl="1"/>
          <a:endParaRPr lang="fa-IR"/>
        </a:p>
      </dgm:t>
    </dgm:pt>
    <dgm:pt modelId="{814D5F52-CE38-40AB-A319-CE7549440C54}" type="pres">
      <dgm:prSet presAssocID="{D67DAE8D-6A53-4951-BACE-A19AA28C4A4B}" presName="compNode" presStyleCnt="0"/>
      <dgm:spPr/>
    </dgm:pt>
    <dgm:pt modelId="{039EB84D-6BF0-4964-8414-2F6A7416B64C}" type="pres">
      <dgm:prSet presAssocID="{D67DAE8D-6A53-4951-BACE-A19AA28C4A4B}" presName="dummyConnPt" presStyleCnt="0"/>
      <dgm:spPr/>
    </dgm:pt>
    <dgm:pt modelId="{E8C8D02C-FCDC-459B-AC3E-EA1EB4DBFEC1}" type="pres">
      <dgm:prSet presAssocID="{D67DAE8D-6A53-4951-BACE-A19AA28C4A4B}" presName="node" presStyleLbl="node1" presStyleIdx="1" presStyleCnt="9">
        <dgm:presLayoutVars>
          <dgm:bulletEnabled val="1"/>
        </dgm:presLayoutVars>
      </dgm:prSet>
      <dgm:spPr/>
      <dgm:t>
        <a:bodyPr/>
        <a:lstStyle/>
        <a:p>
          <a:pPr rtl="1"/>
          <a:endParaRPr lang="fa-IR"/>
        </a:p>
      </dgm:t>
    </dgm:pt>
    <dgm:pt modelId="{28943518-A67F-4365-9C11-09A3A5EFA657}" type="pres">
      <dgm:prSet presAssocID="{83814702-D476-4799-85B4-12B4B87B6126}" presName="sibTrans" presStyleLbl="bgSibTrans2D1" presStyleIdx="1" presStyleCnt="8"/>
      <dgm:spPr/>
      <dgm:t>
        <a:bodyPr/>
        <a:lstStyle/>
        <a:p>
          <a:pPr rtl="1"/>
          <a:endParaRPr lang="fa-IR"/>
        </a:p>
      </dgm:t>
    </dgm:pt>
    <dgm:pt modelId="{BF03F112-AE41-45CA-81D7-A20326A225A7}" type="pres">
      <dgm:prSet presAssocID="{9DDCD45B-E737-4408-8C54-0798D81BBA59}" presName="compNode" presStyleCnt="0"/>
      <dgm:spPr/>
    </dgm:pt>
    <dgm:pt modelId="{26EBFF2C-9DB5-4F67-83C2-AAA9A736C168}" type="pres">
      <dgm:prSet presAssocID="{9DDCD45B-E737-4408-8C54-0798D81BBA59}" presName="dummyConnPt" presStyleCnt="0"/>
      <dgm:spPr/>
    </dgm:pt>
    <dgm:pt modelId="{EB5DA0FF-40E9-4710-8F6D-666207CFE96B}" type="pres">
      <dgm:prSet presAssocID="{9DDCD45B-E737-4408-8C54-0798D81BBA59}" presName="node" presStyleLbl="node1" presStyleIdx="2" presStyleCnt="9">
        <dgm:presLayoutVars>
          <dgm:bulletEnabled val="1"/>
        </dgm:presLayoutVars>
      </dgm:prSet>
      <dgm:spPr/>
      <dgm:t>
        <a:bodyPr/>
        <a:lstStyle/>
        <a:p>
          <a:pPr rtl="1"/>
          <a:endParaRPr lang="fa-IR"/>
        </a:p>
      </dgm:t>
    </dgm:pt>
    <dgm:pt modelId="{D099B119-23F8-4EEC-9098-852ADA737F07}" type="pres">
      <dgm:prSet presAssocID="{4278EE8F-101C-43EB-BBD8-32A43B64CD1C}" presName="sibTrans" presStyleLbl="bgSibTrans2D1" presStyleIdx="2" presStyleCnt="8"/>
      <dgm:spPr/>
      <dgm:t>
        <a:bodyPr/>
        <a:lstStyle/>
        <a:p>
          <a:pPr rtl="1"/>
          <a:endParaRPr lang="fa-IR"/>
        </a:p>
      </dgm:t>
    </dgm:pt>
    <dgm:pt modelId="{6E5CF0E5-6CDA-4990-9E08-890693167526}" type="pres">
      <dgm:prSet presAssocID="{32E64940-C780-44D2-9DB5-2DAA9FBBC002}" presName="compNode" presStyleCnt="0"/>
      <dgm:spPr/>
    </dgm:pt>
    <dgm:pt modelId="{9F296957-9316-4D8C-970C-A54D22CEA5A8}" type="pres">
      <dgm:prSet presAssocID="{32E64940-C780-44D2-9DB5-2DAA9FBBC002}" presName="dummyConnPt" presStyleCnt="0"/>
      <dgm:spPr/>
    </dgm:pt>
    <dgm:pt modelId="{C5E4880C-387E-4D5B-AAB3-863D530BA7C5}" type="pres">
      <dgm:prSet presAssocID="{32E64940-C780-44D2-9DB5-2DAA9FBBC002}" presName="node" presStyleLbl="node1" presStyleIdx="3" presStyleCnt="9">
        <dgm:presLayoutVars>
          <dgm:bulletEnabled val="1"/>
        </dgm:presLayoutVars>
      </dgm:prSet>
      <dgm:spPr/>
      <dgm:t>
        <a:bodyPr/>
        <a:lstStyle/>
        <a:p>
          <a:pPr rtl="1"/>
          <a:endParaRPr lang="fa-IR"/>
        </a:p>
      </dgm:t>
    </dgm:pt>
    <dgm:pt modelId="{4E5FF0BB-F2C5-4730-8970-68DEB3A73FB5}" type="pres">
      <dgm:prSet presAssocID="{C0015EF0-41C1-47BD-8D1C-A718817599AE}" presName="sibTrans" presStyleLbl="bgSibTrans2D1" presStyleIdx="3" presStyleCnt="8"/>
      <dgm:spPr/>
      <dgm:t>
        <a:bodyPr/>
        <a:lstStyle/>
        <a:p>
          <a:pPr rtl="1"/>
          <a:endParaRPr lang="fa-IR"/>
        </a:p>
      </dgm:t>
    </dgm:pt>
    <dgm:pt modelId="{6031BE7C-398B-4C45-9AF1-CB7CCF8D7FF5}" type="pres">
      <dgm:prSet presAssocID="{E5B7C27A-198E-4E8B-A77C-A75D1EEF5FE8}" presName="compNode" presStyleCnt="0"/>
      <dgm:spPr/>
    </dgm:pt>
    <dgm:pt modelId="{8FDD20FE-902D-442F-BBB5-821811698544}" type="pres">
      <dgm:prSet presAssocID="{E5B7C27A-198E-4E8B-A77C-A75D1EEF5FE8}" presName="dummyConnPt" presStyleCnt="0"/>
      <dgm:spPr/>
    </dgm:pt>
    <dgm:pt modelId="{CE1A09A1-2C0C-4C86-8A55-FCC8BC259227}" type="pres">
      <dgm:prSet presAssocID="{E5B7C27A-198E-4E8B-A77C-A75D1EEF5FE8}" presName="node" presStyleLbl="node1" presStyleIdx="4" presStyleCnt="9">
        <dgm:presLayoutVars>
          <dgm:bulletEnabled val="1"/>
        </dgm:presLayoutVars>
      </dgm:prSet>
      <dgm:spPr/>
      <dgm:t>
        <a:bodyPr/>
        <a:lstStyle/>
        <a:p>
          <a:pPr rtl="1"/>
          <a:endParaRPr lang="fa-IR"/>
        </a:p>
      </dgm:t>
    </dgm:pt>
    <dgm:pt modelId="{4047FD83-3933-4F96-B1D4-FBEB7C4CDE58}" type="pres">
      <dgm:prSet presAssocID="{2CB09F6B-AFC1-49EF-8645-16FCDF21BD91}" presName="sibTrans" presStyleLbl="bgSibTrans2D1" presStyleIdx="4" presStyleCnt="8"/>
      <dgm:spPr/>
      <dgm:t>
        <a:bodyPr/>
        <a:lstStyle/>
        <a:p>
          <a:pPr rtl="1"/>
          <a:endParaRPr lang="fa-IR"/>
        </a:p>
      </dgm:t>
    </dgm:pt>
    <dgm:pt modelId="{07751929-68DB-4A03-B3CF-6747DAF63F4E}" type="pres">
      <dgm:prSet presAssocID="{B7AB3A5A-43EA-4E71-8F2D-AF36587646A3}" presName="compNode" presStyleCnt="0"/>
      <dgm:spPr/>
    </dgm:pt>
    <dgm:pt modelId="{E6B574D9-5849-4163-94EB-C71A20FD74B3}" type="pres">
      <dgm:prSet presAssocID="{B7AB3A5A-43EA-4E71-8F2D-AF36587646A3}" presName="dummyConnPt" presStyleCnt="0"/>
      <dgm:spPr/>
    </dgm:pt>
    <dgm:pt modelId="{4D9C5A0E-DCC7-483E-A46B-FAC57D5C0193}" type="pres">
      <dgm:prSet presAssocID="{B7AB3A5A-43EA-4E71-8F2D-AF36587646A3}" presName="node" presStyleLbl="node1" presStyleIdx="5" presStyleCnt="9">
        <dgm:presLayoutVars>
          <dgm:bulletEnabled val="1"/>
        </dgm:presLayoutVars>
      </dgm:prSet>
      <dgm:spPr/>
      <dgm:t>
        <a:bodyPr/>
        <a:lstStyle/>
        <a:p>
          <a:pPr rtl="1"/>
          <a:endParaRPr lang="fa-IR"/>
        </a:p>
      </dgm:t>
    </dgm:pt>
    <dgm:pt modelId="{2451930D-6A8F-471F-915B-2FAB31511A94}" type="pres">
      <dgm:prSet presAssocID="{DC9F1ABB-E982-4FB7-A045-2D16701E27DE}" presName="sibTrans" presStyleLbl="bgSibTrans2D1" presStyleIdx="5" presStyleCnt="8"/>
      <dgm:spPr/>
      <dgm:t>
        <a:bodyPr/>
        <a:lstStyle/>
        <a:p>
          <a:pPr rtl="1"/>
          <a:endParaRPr lang="fa-IR"/>
        </a:p>
      </dgm:t>
    </dgm:pt>
    <dgm:pt modelId="{E1819F09-14E2-4960-9A9B-D03C5F3DB4AA}" type="pres">
      <dgm:prSet presAssocID="{F618DF42-388A-46D4-BF48-1B56FC8F4D61}" presName="compNode" presStyleCnt="0"/>
      <dgm:spPr/>
    </dgm:pt>
    <dgm:pt modelId="{773F7CE3-FE7B-43BA-AB0E-716A5FE8ADAB}" type="pres">
      <dgm:prSet presAssocID="{F618DF42-388A-46D4-BF48-1B56FC8F4D61}" presName="dummyConnPt" presStyleCnt="0"/>
      <dgm:spPr/>
    </dgm:pt>
    <dgm:pt modelId="{F25FFA11-C679-48A9-AD9F-E3374A7DA4A1}" type="pres">
      <dgm:prSet presAssocID="{F618DF42-388A-46D4-BF48-1B56FC8F4D61}" presName="node" presStyleLbl="node1" presStyleIdx="6" presStyleCnt="9">
        <dgm:presLayoutVars>
          <dgm:bulletEnabled val="1"/>
        </dgm:presLayoutVars>
      </dgm:prSet>
      <dgm:spPr/>
      <dgm:t>
        <a:bodyPr/>
        <a:lstStyle/>
        <a:p>
          <a:pPr rtl="1"/>
          <a:endParaRPr lang="fa-IR"/>
        </a:p>
      </dgm:t>
    </dgm:pt>
    <dgm:pt modelId="{A34DB453-AFBD-4397-9BEC-221F06550E8E}" type="pres">
      <dgm:prSet presAssocID="{3788EBFD-4484-4A6F-A05B-F3A0FA028E10}" presName="sibTrans" presStyleLbl="bgSibTrans2D1" presStyleIdx="6" presStyleCnt="8"/>
      <dgm:spPr/>
      <dgm:t>
        <a:bodyPr/>
        <a:lstStyle/>
        <a:p>
          <a:pPr rtl="1"/>
          <a:endParaRPr lang="fa-IR"/>
        </a:p>
      </dgm:t>
    </dgm:pt>
    <dgm:pt modelId="{FA54DAA2-7B0F-4705-AB4B-A1819AC59903}" type="pres">
      <dgm:prSet presAssocID="{97EE76A5-FBCD-4762-9254-12C5A3C17287}" presName="compNode" presStyleCnt="0"/>
      <dgm:spPr/>
    </dgm:pt>
    <dgm:pt modelId="{C58C0128-7E9E-47BF-83D0-1309E9DACC83}" type="pres">
      <dgm:prSet presAssocID="{97EE76A5-FBCD-4762-9254-12C5A3C17287}" presName="dummyConnPt" presStyleCnt="0"/>
      <dgm:spPr/>
    </dgm:pt>
    <dgm:pt modelId="{C46BA84C-1B38-4944-9388-42486984E444}" type="pres">
      <dgm:prSet presAssocID="{97EE76A5-FBCD-4762-9254-12C5A3C17287}" presName="node" presStyleLbl="node1" presStyleIdx="7" presStyleCnt="9">
        <dgm:presLayoutVars>
          <dgm:bulletEnabled val="1"/>
        </dgm:presLayoutVars>
      </dgm:prSet>
      <dgm:spPr/>
      <dgm:t>
        <a:bodyPr/>
        <a:lstStyle/>
        <a:p>
          <a:pPr rtl="1"/>
          <a:endParaRPr lang="fa-IR"/>
        </a:p>
      </dgm:t>
    </dgm:pt>
    <dgm:pt modelId="{49D11BB7-08F0-4853-A8FE-61B759563283}" type="pres">
      <dgm:prSet presAssocID="{03C1C55E-56D8-49CA-B557-245B51997118}" presName="sibTrans" presStyleLbl="bgSibTrans2D1" presStyleIdx="7" presStyleCnt="8"/>
      <dgm:spPr/>
      <dgm:t>
        <a:bodyPr/>
        <a:lstStyle/>
        <a:p>
          <a:pPr rtl="1"/>
          <a:endParaRPr lang="fa-IR"/>
        </a:p>
      </dgm:t>
    </dgm:pt>
    <dgm:pt modelId="{FEF0E3BE-0D6B-4F99-9A64-06FB7E405EF1}" type="pres">
      <dgm:prSet presAssocID="{D08D67F2-65FF-465C-86CA-A4D7B758F426}" presName="compNode" presStyleCnt="0"/>
      <dgm:spPr/>
    </dgm:pt>
    <dgm:pt modelId="{B6FE1DCE-5369-4852-A9FC-E25896DCC1DA}" type="pres">
      <dgm:prSet presAssocID="{D08D67F2-65FF-465C-86CA-A4D7B758F426}" presName="dummyConnPt" presStyleCnt="0"/>
      <dgm:spPr/>
    </dgm:pt>
    <dgm:pt modelId="{322EAC93-BA48-428D-B701-83178D3FDEB8}" type="pres">
      <dgm:prSet presAssocID="{D08D67F2-65FF-465C-86CA-A4D7B758F426}" presName="node" presStyleLbl="node1" presStyleIdx="8" presStyleCnt="9">
        <dgm:presLayoutVars>
          <dgm:bulletEnabled val="1"/>
        </dgm:presLayoutVars>
      </dgm:prSet>
      <dgm:spPr/>
      <dgm:t>
        <a:bodyPr/>
        <a:lstStyle/>
        <a:p>
          <a:pPr rtl="1"/>
          <a:endParaRPr lang="fa-IR"/>
        </a:p>
      </dgm:t>
    </dgm:pt>
  </dgm:ptLst>
  <dgm:cxnLst>
    <dgm:cxn modelId="{8BC7D4BD-E6AC-48BD-88C8-FD3642E9D76A}" type="presOf" srcId="{4278EE8F-101C-43EB-BBD8-32A43B64CD1C}" destId="{D099B119-23F8-4EEC-9098-852ADA737F07}" srcOrd="0" destOrd="0" presId="urn:microsoft.com/office/officeart/2005/8/layout/bProcess4"/>
    <dgm:cxn modelId="{5F98EA15-2F5A-4D30-A802-DE1D4FA60F02}" type="presOf" srcId="{E5B7C27A-198E-4E8B-A77C-A75D1EEF5FE8}" destId="{CE1A09A1-2C0C-4C86-8A55-FCC8BC259227}" srcOrd="0" destOrd="0" presId="urn:microsoft.com/office/officeart/2005/8/layout/bProcess4"/>
    <dgm:cxn modelId="{23CAF83B-D436-45BB-8984-B5F57C5D7D1F}" type="presOf" srcId="{32E64940-C780-44D2-9DB5-2DAA9FBBC002}" destId="{C5E4880C-387E-4D5B-AAB3-863D530BA7C5}" srcOrd="0" destOrd="0" presId="urn:microsoft.com/office/officeart/2005/8/layout/bProcess4"/>
    <dgm:cxn modelId="{DDFE964B-11DB-4BDB-A5BD-F43F970E57DD}" type="presOf" srcId="{9DDCD45B-E737-4408-8C54-0798D81BBA59}" destId="{EB5DA0FF-40E9-4710-8F6D-666207CFE96B}" srcOrd="0" destOrd="0" presId="urn:microsoft.com/office/officeart/2005/8/layout/bProcess4"/>
    <dgm:cxn modelId="{82B60441-9CF4-4E3D-815D-E791CE4BB8C7}" type="presOf" srcId="{C0015EF0-41C1-47BD-8D1C-A718817599AE}" destId="{4E5FF0BB-F2C5-4730-8970-68DEB3A73FB5}" srcOrd="0" destOrd="0" presId="urn:microsoft.com/office/officeart/2005/8/layout/bProcess4"/>
    <dgm:cxn modelId="{4F548A71-8E3D-406F-8FF9-34B845DA6A2D}" type="presOf" srcId="{3E501972-1393-4E61-8D3B-DC83DA697518}" destId="{CD928384-ACEA-4B3D-AFDF-3D3AB33C7ED3}" srcOrd="0" destOrd="0" presId="urn:microsoft.com/office/officeart/2005/8/layout/bProcess4"/>
    <dgm:cxn modelId="{E9EF8FA0-73F4-43AA-A785-FA2E44607E9B}" type="presOf" srcId="{3788EBFD-4484-4A6F-A05B-F3A0FA028E10}" destId="{A34DB453-AFBD-4397-9BEC-221F06550E8E}" srcOrd="0" destOrd="0" presId="urn:microsoft.com/office/officeart/2005/8/layout/bProcess4"/>
    <dgm:cxn modelId="{BE572C7E-0E4B-465A-A9D7-905A3C5A76B6}" srcId="{3E501972-1393-4E61-8D3B-DC83DA697518}" destId="{D67DAE8D-6A53-4951-BACE-A19AA28C4A4B}" srcOrd="1" destOrd="0" parTransId="{42AE922F-CCFE-4CCC-8315-8BF74D4DF9CA}" sibTransId="{83814702-D476-4799-85B4-12B4B87B6126}"/>
    <dgm:cxn modelId="{A29E2350-5D42-4467-A75D-E14A2C528944}" type="presOf" srcId="{97EE76A5-FBCD-4762-9254-12C5A3C17287}" destId="{C46BA84C-1B38-4944-9388-42486984E444}" srcOrd="0" destOrd="0" presId="urn:microsoft.com/office/officeart/2005/8/layout/bProcess4"/>
    <dgm:cxn modelId="{0C43784B-DAE4-4F2B-94D7-39DB4E4FC6C3}" type="presOf" srcId="{2CB09F6B-AFC1-49EF-8645-16FCDF21BD91}" destId="{4047FD83-3933-4F96-B1D4-FBEB7C4CDE58}" srcOrd="0" destOrd="0" presId="urn:microsoft.com/office/officeart/2005/8/layout/bProcess4"/>
    <dgm:cxn modelId="{474DF19B-C8BC-423E-91FC-FEF68A075B40}" type="presOf" srcId="{D08D67F2-65FF-465C-86CA-A4D7B758F426}" destId="{322EAC93-BA48-428D-B701-83178D3FDEB8}" srcOrd="0" destOrd="0" presId="urn:microsoft.com/office/officeart/2005/8/layout/bProcess4"/>
    <dgm:cxn modelId="{58E61F02-19FD-4CCA-8A64-B844B3CB0B64}" type="presOf" srcId="{D67DAE8D-6A53-4951-BACE-A19AA28C4A4B}" destId="{E8C8D02C-FCDC-459B-AC3E-EA1EB4DBFEC1}" srcOrd="0" destOrd="0" presId="urn:microsoft.com/office/officeart/2005/8/layout/bProcess4"/>
    <dgm:cxn modelId="{895D419F-B847-436E-82BA-EDB2AD8144AF}" srcId="{3E501972-1393-4E61-8D3B-DC83DA697518}" destId="{E5B7C27A-198E-4E8B-A77C-A75D1EEF5FE8}" srcOrd="4" destOrd="0" parTransId="{F3805B1E-7C84-4940-B992-E0A3B71B3992}" sibTransId="{2CB09F6B-AFC1-49EF-8645-16FCDF21BD91}"/>
    <dgm:cxn modelId="{E2B8C38F-6AEC-4ED1-A5A2-0FFF1509C2B0}" srcId="{3E501972-1393-4E61-8D3B-DC83DA697518}" destId="{D08D67F2-65FF-465C-86CA-A4D7B758F426}" srcOrd="8" destOrd="0" parTransId="{72123065-581B-440A-8FD7-7560C32113D7}" sibTransId="{CD5F758A-AE06-4369-8C72-B7F4AEEE05D3}"/>
    <dgm:cxn modelId="{FBFFA3D3-B5D5-47E2-8404-1245E8BE8CFF}" srcId="{3E501972-1393-4E61-8D3B-DC83DA697518}" destId="{32E64940-C780-44D2-9DB5-2DAA9FBBC002}" srcOrd="3" destOrd="0" parTransId="{C78AF5F9-1893-4A0C-890E-02290EE6E83F}" sibTransId="{C0015EF0-41C1-47BD-8D1C-A718817599AE}"/>
    <dgm:cxn modelId="{F5493BBA-E14F-40D6-AF58-E1E1C3763F07}" srcId="{3E501972-1393-4E61-8D3B-DC83DA697518}" destId="{9DDCD45B-E737-4408-8C54-0798D81BBA59}" srcOrd="2" destOrd="0" parTransId="{46A0AC85-249B-4F03-92C1-06B465AD7BF0}" sibTransId="{4278EE8F-101C-43EB-BBD8-32A43B64CD1C}"/>
    <dgm:cxn modelId="{819394A8-096D-4BF2-9F5D-8612BEFDDEC9}" type="presOf" srcId="{83814702-D476-4799-85B4-12B4B87B6126}" destId="{28943518-A67F-4365-9C11-09A3A5EFA657}" srcOrd="0" destOrd="0" presId="urn:microsoft.com/office/officeart/2005/8/layout/bProcess4"/>
    <dgm:cxn modelId="{35EA8355-15E7-43D6-AE98-F85B76B753A0}" type="presOf" srcId="{DB9C0A2C-D632-412B-9197-C4A218B6B7DA}" destId="{F7F4BC52-2F71-4986-BBF6-E3019FD6ECC5}" srcOrd="0" destOrd="0" presId="urn:microsoft.com/office/officeart/2005/8/layout/bProcess4"/>
    <dgm:cxn modelId="{F8659108-0810-4CE0-AD16-2A9705B072CD}" srcId="{3E501972-1393-4E61-8D3B-DC83DA697518}" destId="{588AAD2C-AF12-4E55-9976-501CABA546E0}" srcOrd="0" destOrd="0" parTransId="{EBBE8F8E-41EC-4D22-A1DB-6539D4DC7671}" sibTransId="{DB9C0A2C-D632-412B-9197-C4A218B6B7DA}"/>
    <dgm:cxn modelId="{0A256FCA-7BB7-4B7D-985B-718FE7D82F57}" srcId="{3E501972-1393-4E61-8D3B-DC83DA697518}" destId="{97EE76A5-FBCD-4762-9254-12C5A3C17287}" srcOrd="7" destOrd="0" parTransId="{6A40035E-9906-4191-9E50-BCEFE5574C70}" sibTransId="{03C1C55E-56D8-49CA-B557-245B51997118}"/>
    <dgm:cxn modelId="{7413463C-7998-4CF0-A15A-17A2128C3067}" type="presOf" srcId="{03C1C55E-56D8-49CA-B557-245B51997118}" destId="{49D11BB7-08F0-4853-A8FE-61B759563283}" srcOrd="0" destOrd="0" presId="urn:microsoft.com/office/officeart/2005/8/layout/bProcess4"/>
    <dgm:cxn modelId="{13783509-2097-4C5B-AC4B-C794EFF01808}" type="presOf" srcId="{DC9F1ABB-E982-4FB7-A045-2D16701E27DE}" destId="{2451930D-6A8F-471F-915B-2FAB31511A94}" srcOrd="0" destOrd="0" presId="urn:microsoft.com/office/officeart/2005/8/layout/bProcess4"/>
    <dgm:cxn modelId="{91891C2F-5E9C-430E-AC99-8B55C3183A54}" srcId="{3E501972-1393-4E61-8D3B-DC83DA697518}" destId="{B7AB3A5A-43EA-4E71-8F2D-AF36587646A3}" srcOrd="5" destOrd="0" parTransId="{53E86D78-291E-4AAF-8359-EE6C054764FB}" sibTransId="{DC9F1ABB-E982-4FB7-A045-2D16701E27DE}"/>
    <dgm:cxn modelId="{36FC599C-3C8C-4E5E-9CAA-6D5B645DC207}" type="presOf" srcId="{588AAD2C-AF12-4E55-9976-501CABA546E0}" destId="{D617F7D2-8CBB-4166-9D07-0B1552AAE9A8}" srcOrd="0" destOrd="0" presId="urn:microsoft.com/office/officeart/2005/8/layout/bProcess4"/>
    <dgm:cxn modelId="{8CAED1B7-46DF-4DAF-AEDC-7A254BD59F58}" type="presOf" srcId="{B7AB3A5A-43EA-4E71-8F2D-AF36587646A3}" destId="{4D9C5A0E-DCC7-483E-A46B-FAC57D5C0193}" srcOrd="0" destOrd="0" presId="urn:microsoft.com/office/officeart/2005/8/layout/bProcess4"/>
    <dgm:cxn modelId="{EA5FFAA3-7415-48E6-9D6D-B40BCE3B1CFD}" type="presOf" srcId="{F618DF42-388A-46D4-BF48-1B56FC8F4D61}" destId="{F25FFA11-C679-48A9-AD9F-E3374A7DA4A1}" srcOrd="0" destOrd="0" presId="urn:microsoft.com/office/officeart/2005/8/layout/bProcess4"/>
    <dgm:cxn modelId="{322AA5EC-527E-460A-B348-7475A5EC1A87}" srcId="{3E501972-1393-4E61-8D3B-DC83DA697518}" destId="{F618DF42-388A-46D4-BF48-1B56FC8F4D61}" srcOrd="6" destOrd="0" parTransId="{3508E3DD-7C85-4291-ABBD-20EDDF42CD1E}" sibTransId="{3788EBFD-4484-4A6F-A05B-F3A0FA028E10}"/>
    <dgm:cxn modelId="{6391DF40-2B2E-462F-A0A6-EF647C355711}" type="presParOf" srcId="{CD928384-ACEA-4B3D-AFDF-3D3AB33C7ED3}" destId="{90024321-7C0D-47FB-8B0A-87D0E0650A6C}" srcOrd="0" destOrd="0" presId="urn:microsoft.com/office/officeart/2005/8/layout/bProcess4"/>
    <dgm:cxn modelId="{A69955C9-8F22-4DDF-BF94-E44188309AB0}" type="presParOf" srcId="{90024321-7C0D-47FB-8B0A-87D0E0650A6C}" destId="{55D064DF-E192-4426-A63B-E41B4BF9218E}" srcOrd="0" destOrd="0" presId="urn:microsoft.com/office/officeart/2005/8/layout/bProcess4"/>
    <dgm:cxn modelId="{74FDAD52-E6F4-44AC-BCF8-E97177B95E1D}" type="presParOf" srcId="{90024321-7C0D-47FB-8B0A-87D0E0650A6C}" destId="{D617F7D2-8CBB-4166-9D07-0B1552AAE9A8}" srcOrd="1" destOrd="0" presId="urn:microsoft.com/office/officeart/2005/8/layout/bProcess4"/>
    <dgm:cxn modelId="{AF131CA2-E4BE-4D52-AEC7-97874C55E5DF}" type="presParOf" srcId="{CD928384-ACEA-4B3D-AFDF-3D3AB33C7ED3}" destId="{F7F4BC52-2F71-4986-BBF6-E3019FD6ECC5}" srcOrd="1" destOrd="0" presId="urn:microsoft.com/office/officeart/2005/8/layout/bProcess4"/>
    <dgm:cxn modelId="{95904647-0DA2-4C17-910D-4E3D830A2BA0}" type="presParOf" srcId="{CD928384-ACEA-4B3D-AFDF-3D3AB33C7ED3}" destId="{814D5F52-CE38-40AB-A319-CE7549440C54}" srcOrd="2" destOrd="0" presId="urn:microsoft.com/office/officeart/2005/8/layout/bProcess4"/>
    <dgm:cxn modelId="{4A0FD03A-7248-47AD-94C0-2E9CE9F437F7}" type="presParOf" srcId="{814D5F52-CE38-40AB-A319-CE7549440C54}" destId="{039EB84D-6BF0-4964-8414-2F6A7416B64C}" srcOrd="0" destOrd="0" presId="urn:microsoft.com/office/officeart/2005/8/layout/bProcess4"/>
    <dgm:cxn modelId="{23A890B5-508D-4C8B-A79D-242B4BDEEEB7}" type="presParOf" srcId="{814D5F52-CE38-40AB-A319-CE7549440C54}" destId="{E8C8D02C-FCDC-459B-AC3E-EA1EB4DBFEC1}" srcOrd="1" destOrd="0" presId="urn:microsoft.com/office/officeart/2005/8/layout/bProcess4"/>
    <dgm:cxn modelId="{F0A3BA0A-5230-49CF-AD11-7B3931638F53}" type="presParOf" srcId="{CD928384-ACEA-4B3D-AFDF-3D3AB33C7ED3}" destId="{28943518-A67F-4365-9C11-09A3A5EFA657}" srcOrd="3" destOrd="0" presId="urn:microsoft.com/office/officeart/2005/8/layout/bProcess4"/>
    <dgm:cxn modelId="{747E38CF-DC19-4B93-951B-30B7BA0485F3}" type="presParOf" srcId="{CD928384-ACEA-4B3D-AFDF-3D3AB33C7ED3}" destId="{BF03F112-AE41-45CA-81D7-A20326A225A7}" srcOrd="4" destOrd="0" presId="urn:microsoft.com/office/officeart/2005/8/layout/bProcess4"/>
    <dgm:cxn modelId="{3A17FF6D-20C2-454D-9DC3-7007A888F904}" type="presParOf" srcId="{BF03F112-AE41-45CA-81D7-A20326A225A7}" destId="{26EBFF2C-9DB5-4F67-83C2-AAA9A736C168}" srcOrd="0" destOrd="0" presId="urn:microsoft.com/office/officeart/2005/8/layout/bProcess4"/>
    <dgm:cxn modelId="{0C64F7C7-C9D9-483F-AD49-356028D5D751}" type="presParOf" srcId="{BF03F112-AE41-45CA-81D7-A20326A225A7}" destId="{EB5DA0FF-40E9-4710-8F6D-666207CFE96B}" srcOrd="1" destOrd="0" presId="urn:microsoft.com/office/officeart/2005/8/layout/bProcess4"/>
    <dgm:cxn modelId="{9D801858-739C-4DEA-9FF5-C3165923B258}" type="presParOf" srcId="{CD928384-ACEA-4B3D-AFDF-3D3AB33C7ED3}" destId="{D099B119-23F8-4EEC-9098-852ADA737F07}" srcOrd="5" destOrd="0" presId="urn:microsoft.com/office/officeart/2005/8/layout/bProcess4"/>
    <dgm:cxn modelId="{0A704F95-EDB3-42CC-92D2-DC15934A976D}" type="presParOf" srcId="{CD928384-ACEA-4B3D-AFDF-3D3AB33C7ED3}" destId="{6E5CF0E5-6CDA-4990-9E08-890693167526}" srcOrd="6" destOrd="0" presId="urn:microsoft.com/office/officeart/2005/8/layout/bProcess4"/>
    <dgm:cxn modelId="{E1A37C4B-9996-4E42-8730-2A84EEF8B861}" type="presParOf" srcId="{6E5CF0E5-6CDA-4990-9E08-890693167526}" destId="{9F296957-9316-4D8C-970C-A54D22CEA5A8}" srcOrd="0" destOrd="0" presId="urn:microsoft.com/office/officeart/2005/8/layout/bProcess4"/>
    <dgm:cxn modelId="{B4F3254A-D93D-4593-B49F-3CA0FF94445C}" type="presParOf" srcId="{6E5CF0E5-6CDA-4990-9E08-890693167526}" destId="{C5E4880C-387E-4D5B-AAB3-863D530BA7C5}" srcOrd="1" destOrd="0" presId="urn:microsoft.com/office/officeart/2005/8/layout/bProcess4"/>
    <dgm:cxn modelId="{44337C0A-7F5C-451A-ACEA-150D93910521}" type="presParOf" srcId="{CD928384-ACEA-4B3D-AFDF-3D3AB33C7ED3}" destId="{4E5FF0BB-F2C5-4730-8970-68DEB3A73FB5}" srcOrd="7" destOrd="0" presId="urn:microsoft.com/office/officeart/2005/8/layout/bProcess4"/>
    <dgm:cxn modelId="{1BC03B56-3FEC-423B-9104-7F82B3BF4819}" type="presParOf" srcId="{CD928384-ACEA-4B3D-AFDF-3D3AB33C7ED3}" destId="{6031BE7C-398B-4C45-9AF1-CB7CCF8D7FF5}" srcOrd="8" destOrd="0" presId="urn:microsoft.com/office/officeart/2005/8/layout/bProcess4"/>
    <dgm:cxn modelId="{47185045-A6C5-4770-BE38-953F7C28AE98}" type="presParOf" srcId="{6031BE7C-398B-4C45-9AF1-CB7CCF8D7FF5}" destId="{8FDD20FE-902D-442F-BBB5-821811698544}" srcOrd="0" destOrd="0" presId="urn:microsoft.com/office/officeart/2005/8/layout/bProcess4"/>
    <dgm:cxn modelId="{2D9313CF-7671-41CA-86B9-A75153E021D0}" type="presParOf" srcId="{6031BE7C-398B-4C45-9AF1-CB7CCF8D7FF5}" destId="{CE1A09A1-2C0C-4C86-8A55-FCC8BC259227}" srcOrd="1" destOrd="0" presId="urn:microsoft.com/office/officeart/2005/8/layout/bProcess4"/>
    <dgm:cxn modelId="{C250404A-6317-45F4-941B-72C3FC665F90}" type="presParOf" srcId="{CD928384-ACEA-4B3D-AFDF-3D3AB33C7ED3}" destId="{4047FD83-3933-4F96-B1D4-FBEB7C4CDE58}" srcOrd="9" destOrd="0" presId="urn:microsoft.com/office/officeart/2005/8/layout/bProcess4"/>
    <dgm:cxn modelId="{ECD68EE1-906D-4E59-86A2-B6F840F27EBB}" type="presParOf" srcId="{CD928384-ACEA-4B3D-AFDF-3D3AB33C7ED3}" destId="{07751929-68DB-4A03-B3CF-6747DAF63F4E}" srcOrd="10" destOrd="0" presId="urn:microsoft.com/office/officeart/2005/8/layout/bProcess4"/>
    <dgm:cxn modelId="{094E56CC-5C99-4626-8C39-B1C4D926812A}" type="presParOf" srcId="{07751929-68DB-4A03-B3CF-6747DAF63F4E}" destId="{E6B574D9-5849-4163-94EB-C71A20FD74B3}" srcOrd="0" destOrd="0" presId="urn:microsoft.com/office/officeart/2005/8/layout/bProcess4"/>
    <dgm:cxn modelId="{53B92F05-45CC-4F13-BAB1-DA60EF0B5ACA}" type="presParOf" srcId="{07751929-68DB-4A03-B3CF-6747DAF63F4E}" destId="{4D9C5A0E-DCC7-483E-A46B-FAC57D5C0193}" srcOrd="1" destOrd="0" presId="urn:microsoft.com/office/officeart/2005/8/layout/bProcess4"/>
    <dgm:cxn modelId="{431DB85A-D472-4226-8740-815516E5F65E}" type="presParOf" srcId="{CD928384-ACEA-4B3D-AFDF-3D3AB33C7ED3}" destId="{2451930D-6A8F-471F-915B-2FAB31511A94}" srcOrd="11" destOrd="0" presId="urn:microsoft.com/office/officeart/2005/8/layout/bProcess4"/>
    <dgm:cxn modelId="{1D6F4ADE-E08E-4F4F-85B8-762DFA873C8F}" type="presParOf" srcId="{CD928384-ACEA-4B3D-AFDF-3D3AB33C7ED3}" destId="{E1819F09-14E2-4960-9A9B-D03C5F3DB4AA}" srcOrd="12" destOrd="0" presId="urn:microsoft.com/office/officeart/2005/8/layout/bProcess4"/>
    <dgm:cxn modelId="{D70BAEBA-AD5D-4DB4-8836-63AF22C59B09}" type="presParOf" srcId="{E1819F09-14E2-4960-9A9B-D03C5F3DB4AA}" destId="{773F7CE3-FE7B-43BA-AB0E-716A5FE8ADAB}" srcOrd="0" destOrd="0" presId="urn:microsoft.com/office/officeart/2005/8/layout/bProcess4"/>
    <dgm:cxn modelId="{54684252-859D-4DDB-97E3-335CCD2F7469}" type="presParOf" srcId="{E1819F09-14E2-4960-9A9B-D03C5F3DB4AA}" destId="{F25FFA11-C679-48A9-AD9F-E3374A7DA4A1}" srcOrd="1" destOrd="0" presId="urn:microsoft.com/office/officeart/2005/8/layout/bProcess4"/>
    <dgm:cxn modelId="{6442E512-DA6A-480B-84F0-775EAE387D29}" type="presParOf" srcId="{CD928384-ACEA-4B3D-AFDF-3D3AB33C7ED3}" destId="{A34DB453-AFBD-4397-9BEC-221F06550E8E}" srcOrd="13" destOrd="0" presId="urn:microsoft.com/office/officeart/2005/8/layout/bProcess4"/>
    <dgm:cxn modelId="{50D553E4-34CD-476F-A30F-D6ECD8C8CE7D}" type="presParOf" srcId="{CD928384-ACEA-4B3D-AFDF-3D3AB33C7ED3}" destId="{FA54DAA2-7B0F-4705-AB4B-A1819AC59903}" srcOrd="14" destOrd="0" presId="urn:microsoft.com/office/officeart/2005/8/layout/bProcess4"/>
    <dgm:cxn modelId="{243D90D5-211A-470B-AF16-341A51353022}" type="presParOf" srcId="{FA54DAA2-7B0F-4705-AB4B-A1819AC59903}" destId="{C58C0128-7E9E-47BF-83D0-1309E9DACC83}" srcOrd="0" destOrd="0" presId="urn:microsoft.com/office/officeart/2005/8/layout/bProcess4"/>
    <dgm:cxn modelId="{A88CF1BA-0AF0-45D3-AB34-C85B9ACF7364}" type="presParOf" srcId="{FA54DAA2-7B0F-4705-AB4B-A1819AC59903}" destId="{C46BA84C-1B38-4944-9388-42486984E444}" srcOrd="1" destOrd="0" presId="urn:microsoft.com/office/officeart/2005/8/layout/bProcess4"/>
    <dgm:cxn modelId="{E1DC9C2A-4899-483E-81C5-555DE4D3D58B}" type="presParOf" srcId="{CD928384-ACEA-4B3D-AFDF-3D3AB33C7ED3}" destId="{49D11BB7-08F0-4853-A8FE-61B759563283}" srcOrd="15" destOrd="0" presId="urn:microsoft.com/office/officeart/2005/8/layout/bProcess4"/>
    <dgm:cxn modelId="{138199D9-2D70-4BE0-87B8-A58BA186726B}" type="presParOf" srcId="{CD928384-ACEA-4B3D-AFDF-3D3AB33C7ED3}" destId="{FEF0E3BE-0D6B-4F99-9A64-06FB7E405EF1}" srcOrd="16" destOrd="0" presId="urn:microsoft.com/office/officeart/2005/8/layout/bProcess4"/>
    <dgm:cxn modelId="{94B60D5B-339A-46D1-977D-2349A060F073}" type="presParOf" srcId="{FEF0E3BE-0D6B-4F99-9A64-06FB7E405EF1}" destId="{B6FE1DCE-5369-4852-A9FC-E25896DCC1DA}" srcOrd="0" destOrd="0" presId="urn:microsoft.com/office/officeart/2005/8/layout/bProcess4"/>
    <dgm:cxn modelId="{94DA6A33-F3A0-4069-A753-0ADFBF58E32B}" type="presParOf" srcId="{FEF0E3BE-0D6B-4F99-9A64-06FB7E405EF1}" destId="{322EAC93-BA48-428D-B701-83178D3FDEB8}" srcOrd="1" destOrd="0" presId="urn:microsoft.com/office/officeart/2005/8/layout/bProcess4"/>
  </dgm:cxnLst>
  <dgm:bg>
    <a:solidFill>
      <a:schemeClr val="bg1"/>
    </a:solid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نتایج و یافته- 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4BC52-2F71-4986-BBF6-E3019FD6ECC5}">
      <dsp:nvSpPr>
        <dsp:cNvPr id="0" name=""/>
        <dsp:cNvSpPr/>
      </dsp:nvSpPr>
      <dsp:spPr>
        <a:xfrm rot="5400000">
          <a:off x="-278290"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617F7D2-8CBB-4166-9D07-0B1552AAE9A8}">
      <dsp:nvSpPr>
        <dsp:cNvPr id="0" name=""/>
        <dsp:cNvSpPr/>
      </dsp:nvSpPr>
      <dsp:spPr>
        <a:xfrm>
          <a:off x="306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مقدمه</a:t>
          </a:r>
          <a:endParaRPr lang="fa-IR" sz="2400" b="1" kern="1200" dirty="0">
            <a:cs typeface="Mitra" pitchFamily="2" charset="-78"/>
          </a:endParaRPr>
        </a:p>
      </dsp:txBody>
      <dsp:txXfrm>
        <a:off x="32305" y="314146"/>
        <a:ext cx="1605418" cy="939859"/>
      </dsp:txXfrm>
    </dsp:sp>
    <dsp:sp modelId="{28943518-A67F-4365-9C11-09A3A5EFA657}">
      <dsp:nvSpPr>
        <dsp:cNvPr id="0" name=""/>
        <dsp:cNvSpPr/>
      </dsp:nvSpPr>
      <dsp:spPr>
        <a:xfrm rot="5400000">
          <a:off x="-278290"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8C8D02C-FCDC-459B-AC3E-EA1EB4DBFEC1}">
      <dsp:nvSpPr>
        <dsp:cNvPr id="0" name=""/>
        <dsp:cNvSpPr/>
      </dsp:nvSpPr>
      <dsp:spPr>
        <a:xfrm>
          <a:off x="306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بیان مسئله</a:t>
          </a:r>
          <a:endParaRPr lang="fa-IR" sz="2400" b="1" kern="1200" dirty="0">
            <a:cs typeface="Mitra" pitchFamily="2" charset="-78"/>
          </a:endParaRPr>
        </a:p>
      </dsp:txBody>
      <dsp:txXfrm>
        <a:off x="32305" y="1562070"/>
        <a:ext cx="1605418" cy="939859"/>
      </dsp:txXfrm>
    </dsp:sp>
    <dsp:sp modelId="{D099B119-23F8-4EEC-9098-852ADA737F07}">
      <dsp:nvSpPr>
        <dsp:cNvPr id="0" name=""/>
        <dsp:cNvSpPr/>
      </dsp:nvSpPr>
      <dsp:spPr>
        <a:xfrm>
          <a:off x="345671" y="2952057"/>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B5DA0FF-40E9-4710-8F6D-666207CFE96B}">
      <dsp:nvSpPr>
        <dsp:cNvPr id="0" name=""/>
        <dsp:cNvSpPr/>
      </dsp:nvSpPr>
      <dsp:spPr>
        <a:xfrm>
          <a:off x="3065"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ضرورت تحقیق</a:t>
          </a:r>
          <a:endParaRPr lang="fa-IR" sz="2400" b="1" kern="1200" dirty="0">
            <a:cs typeface="Mitra" pitchFamily="2" charset="-78"/>
          </a:endParaRPr>
        </a:p>
      </dsp:txBody>
      <dsp:txXfrm>
        <a:off x="32305" y="2809994"/>
        <a:ext cx="1605418" cy="939859"/>
      </dsp:txXfrm>
    </dsp:sp>
    <dsp:sp modelId="{4E5FF0BB-F2C5-4730-8970-68DEB3A73FB5}">
      <dsp:nvSpPr>
        <dsp:cNvPr id="0" name=""/>
        <dsp:cNvSpPr/>
      </dsp:nvSpPr>
      <dsp:spPr>
        <a:xfrm rot="16200000">
          <a:off x="1934694"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5E4880C-387E-4D5B-AAB3-863D530BA7C5}">
      <dsp:nvSpPr>
        <dsp:cNvPr id="0" name=""/>
        <dsp:cNvSpPr/>
      </dsp:nvSpPr>
      <dsp:spPr>
        <a:xfrm>
          <a:off x="2216050" y="2780754"/>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اهداف کلی و ویژه</a:t>
          </a:r>
          <a:endParaRPr lang="fa-IR" sz="2400" b="1" kern="1200" dirty="0">
            <a:cs typeface="Mitra" pitchFamily="2" charset="-78"/>
          </a:endParaRPr>
        </a:p>
      </dsp:txBody>
      <dsp:txXfrm>
        <a:off x="2245290" y="2809994"/>
        <a:ext cx="1605418" cy="939859"/>
      </dsp:txXfrm>
    </dsp:sp>
    <dsp:sp modelId="{4047FD83-3933-4F96-B1D4-FBEB7C4CDE58}">
      <dsp:nvSpPr>
        <dsp:cNvPr id="0" name=""/>
        <dsp:cNvSpPr/>
      </dsp:nvSpPr>
      <dsp:spPr>
        <a:xfrm rot="16200000">
          <a:off x="1934694"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E1A09A1-2C0C-4C86-8A55-FCC8BC259227}">
      <dsp:nvSpPr>
        <dsp:cNvPr id="0" name=""/>
        <dsp:cNvSpPr/>
      </dsp:nvSpPr>
      <dsp:spPr>
        <a:xfrm>
          <a:off x="2216050"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پیشینه تحقیق</a:t>
          </a:r>
          <a:endParaRPr lang="fa-IR" sz="2400" b="1" kern="1200" dirty="0">
            <a:cs typeface="Mitra" pitchFamily="2" charset="-78"/>
          </a:endParaRPr>
        </a:p>
      </dsp:txBody>
      <dsp:txXfrm>
        <a:off x="2245290" y="1562070"/>
        <a:ext cx="1605418" cy="939859"/>
      </dsp:txXfrm>
    </dsp:sp>
    <dsp:sp modelId="{2451930D-6A8F-471F-915B-2FAB31511A94}">
      <dsp:nvSpPr>
        <dsp:cNvPr id="0" name=""/>
        <dsp:cNvSpPr/>
      </dsp:nvSpPr>
      <dsp:spPr>
        <a:xfrm>
          <a:off x="2558656" y="456209"/>
          <a:ext cx="2203158"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D9C5A0E-DCC7-483E-A46B-FAC57D5C0193}">
      <dsp:nvSpPr>
        <dsp:cNvPr id="0" name=""/>
        <dsp:cNvSpPr/>
      </dsp:nvSpPr>
      <dsp:spPr>
        <a:xfrm>
          <a:off x="2216050"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روش شناسی تحقیق</a:t>
          </a:r>
          <a:endParaRPr lang="fa-IR" sz="2400" b="1" kern="1200" dirty="0">
            <a:cs typeface="Mitra" pitchFamily="2" charset="-78"/>
          </a:endParaRPr>
        </a:p>
      </dsp:txBody>
      <dsp:txXfrm>
        <a:off x="2245290" y="314146"/>
        <a:ext cx="1605418" cy="939859"/>
      </dsp:txXfrm>
    </dsp:sp>
    <dsp:sp modelId="{A34DB453-AFBD-4397-9BEC-221F06550E8E}">
      <dsp:nvSpPr>
        <dsp:cNvPr id="0" name=""/>
        <dsp:cNvSpPr/>
      </dsp:nvSpPr>
      <dsp:spPr>
        <a:xfrm rot="5400000">
          <a:off x="4147679" y="1080171"/>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25FFA11-C679-48A9-AD9F-E3374A7DA4A1}">
      <dsp:nvSpPr>
        <dsp:cNvPr id="0" name=""/>
        <dsp:cNvSpPr/>
      </dsp:nvSpPr>
      <dsp:spPr>
        <a:xfrm>
          <a:off x="4429035" y="284906"/>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نتایج و یافته- </a:t>
          </a:r>
          <a:r>
            <a:rPr lang="fa-IR" sz="2400" b="1" kern="1200" dirty="0" smtClean="0">
              <a:cs typeface="Mitra" pitchFamily="2" charset="-78"/>
            </a:rPr>
            <a:t>های تحقیق</a:t>
          </a:r>
          <a:endParaRPr lang="fa-IR" sz="2400" b="1" kern="1200" dirty="0">
            <a:cs typeface="Mitra" pitchFamily="2" charset="-78"/>
          </a:endParaRPr>
        </a:p>
      </dsp:txBody>
      <dsp:txXfrm>
        <a:off x="4458275" y="314146"/>
        <a:ext cx="1605418" cy="939859"/>
      </dsp:txXfrm>
    </dsp:sp>
    <dsp:sp modelId="{49D11BB7-08F0-4853-A8FE-61B759563283}">
      <dsp:nvSpPr>
        <dsp:cNvPr id="0" name=""/>
        <dsp:cNvSpPr/>
      </dsp:nvSpPr>
      <dsp:spPr>
        <a:xfrm rot="5400000">
          <a:off x="4147679" y="2328095"/>
          <a:ext cx="1238097" cy="149750"/>
        </a:xfrm>
        <a:prstGeom prst="rect">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46BA84C-1B38-4944-9388-42486984E444}">
      <dsp:nvSpPr>
        <dsp:cNvPr id="0" name=""/>
        <dsp:cNvSpPr/>
      </dsp:nvSpPr>
      <dsp:spPr>
        <a:xfrm>
          <a:off x="4429035" y="1532830"/>
          <a:ext cx="1663898" cy="998339"/>
        </a:xfrm>
        <a:prstGeom prst="roundRect">
          <a:avLst>
            <a:gd name="adj" fmla="val 10000"/>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smtClean="0">
              <a:cs typeface="Mitra" pitchFamily="2" charset="-78"/>
            </a:rPr>
            <a:t>پیشنهادات</a:t>
          </a:r>
          <a:endParaRPr lang="fa-IR" sz="2400" b="1" kern="1200" dirty="0">
            <a:cs typeface="Mitra" pitchFamily="2" charset="-78"/>
          </a:endParaRPr>
        </a:p>
      </dsp:txBody>
      <dsp:txXfrm>
        <a:off x="4458275" y="1562070"/>
        <a:ext cx="1605418" cy="939859"/>
      </dsp:txXfrm>
    </dsp:sp>
    <dsp:sp modelId="{322EAC93-BA48-428D-B701-83178D3FDEB8}">
      <dsp:nvSpPr>
        <dsp:cNvPr id="0" name=""/>
        <dsp:cNvSpPr/>
      </dsp:nvSpPr>
      <dsp:spPr>
        <a:xfrm>
          <a:off x="4429035" y="2780754"/>
          <a:ext cx="1663898" cy="99833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cs typeface="Mitra" pitchFamily="2" charset="-78"/>
            </a:rPr>
            <a:t>سپاس</a:t>
          </a:r>
          <a:endParaRPr lang="fa-IR" sz="2400" b="1" kern="1200" dirty="0">
            <a:cs typeface="Mitra" pitchFamily="2" charset="-78"/>
          </a:endParaRPr>
        </a:p>
      </dsp:txBody>
      <dsp:txXfrm>
        <a:off x="4458275" y="2809994"/>
        <a:ext cx="1605418" cy="939859"/>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11/14/2012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14942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 demonstrates the new capabilities of PowerPoint and it is best viewed in Slide Show. These slides are designed to give you great ideas for the presentations you’ll create in PowerPoint 2010!</a:t>
            </a:r>
          </a:p>
          <a:p>
            <a:endParaRPr lang="en-US" dirty="0" smtClean="0"/>
          </a:p>
          <a:p>
            <a:r>
              <a:rPr lang="en-US" dirty="0" smtClean="0"/>
              <a:t>For more sample templates, click the File tab, and then on the New tab, click Sample Templates.</a:t>
            </a:r>
          </a:p>
        </p:txBody>
      </p:sp>
      <p:sp>
        <p:nvSpPr>
          <p:cNvPr id="4" name="Slide Number Placeholder 3"/>
          <p:cNvSpPr>
            <a:spLocks noGrp="1"/>
          </p:cNvSpPr>
          <p:nvPr>
            <p:ph type="sldNum" sz="quarter" idx="10"/>
          </p:nvPr>
        </p:nvSpPr>
        <p:spPr/>
        <p:txBody>
          <a:bodyPr/>
          <a:lstStyle/>
          <a:p>
            <a:fld id="{58CC9574-A819-4FE4-99A7-1E27AD09ADC2}" type="slidenum">
              <a:rPr lang="en-US" smtClean="0"/>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23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25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34</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fa-IR" smtClean="0"/>
              <a:t>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r>
              <a:rPr lang="fa-IR" smtClean="0"/>
              <a:t>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820FCD-5F4C-4989-BE05-0A8208BCBC2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fa-IR" smtClean="0"/>
              <a:t>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a-IR" smtClean="0"/>
              <a:t>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a-IR" smtClean="0"/>
              <a:t>1</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id="1" dur="indefinite" restart="never" nodeType="tmRoot"/>
      </p:par>
    </p:tnLst>
  </p:timing>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24.xml"/><Relationship Id="rId7" Type="http://schemas.openxmlformats.org/officeDocument/2006/relationships/image" Target="../media/image5.jpeg"/><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80.gif"/>
          <p:cNvPicPr/>
          <p:nvPr/>
        </p:nvPicPr>
        <p:blipFill>
          <a:blip r:embed="rId2" cstate="email">
            <a:extLst>
              <a:ext uri="{28A0092B-C50C-407E-A947-70E740481C1C}">
                <a14:useLocalDpi xmlns:a14="http://schemas.microsoft.com/office/drawing/2010/main" val="0"/>
              </a:ext>
            </a:extLst>
          </a:blip>
          <a:stretch>
            <a:fillRect/>
          </a:stretch>
        </p:blipFill>
        <p:spPr>
          <a:xfrm>
            <a:off x="2555776" y="2636912"/>
            <a:ext cx="5939790" cy="2896235"/>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a:t>
            </a:fld>
            <a:endParaRPr lang="en-US" dirty="0"/>
          </a:p>
        </p:txBody>
      </p:sp>
    </p:spTree>
    <p:extLst>
      <p:ext uri="{BB962C8B-B14F-4D97-AF65-F5344CB8AC3E}">
        <p14:creationId xmlns:p14="http://schemas.microsoft.com/office/powerpoint/2010/main" val="157933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05872023"/>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10</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71164232"/>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11</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spcBef>
                <a:spcPts val="0"/>
              </a:spcBef>
            </a:pPr>
            <a:r>
              <a:rPr lang="fa-IR" sz="4000" cap="none" dirty="0" smtClean="0">
                <a:solidFill>
                  <a:prstClr val="black">
                    <a:lumMod val="85000"/>
                    <a:lumOff val="15000"/>
                  </a:prstClr>
                </a:solidFill>
                <a:effectLst>
                  <a:outerShdw blurRad="38100" dist="38100" dir="2700000" algn="tl">
                    <a:srgbClr val="000000">
                      <a:alpha val="43137"/>
                    </a:srgbClr>
                  </a:outerShdw>
                </a:effectLst>
                <a:ea typeface="+mn-ea"/>
                <a:cs typeface="Mitra" pitchFamily="2" charset="-78"/>
              </a:rPr>
              <a:t>مقدمه تحقیق</a:t>
            </a:r>
            <a:endParaRPr lang="en-US" sz="2800" dirty="0">
              <a:effectLst>
                <a:outerShdw blurRad="38100" dist="38100" dir="2700000" algn="tl">
                  <a:srgbClr val="000000">
                    <a:alpha val="43137"/>
                  </a:srgbClr>
                </a:outerShdw>
              </a:effectLst>
              <a:cs typeface="Mitra" pitchFamily="2" charset="-78"/>
            </a:endParaRPr>
          </a:p>
        </p:txBody>
      </p:sp>
      <p:sp>
        <p:nvSpPr>
          <p:cNvPr id="5" name="Text Placeholder 4"/>
          <p:cNvSpPr>
            <a:spLocks noGrp="1"/>
          </p:cNvSpPr>
          <p:nvPr>
            <p:ph type="body" idx="1"/>
          </p:nvPr>
        </p:nvSpPr>
        <p:spPr/>
        <p:txBody>
          <a:bodyPr>
            <a:noAutofit/>
          </a:bodyPr>
          <a:lstStyle/>
          <a:p>
            <a:pPr lvl="0">
              <a:spcBef>
                <a:spcPts val="0"/>
              </a:spcBef>
            </a:pPr>
            <a:r>
              <a:rPr lang="fa-IR" sz="1580" b="1" dirty="0" smtClean="0">
                <a:solidFill>
                  <a:prstClr val="black">
                    <a:lumMod val="75000"/>
                    <a:lumOff val="25000"/>
                  </a:prstClr>
                </a:solidFill>
                <a:cs typeface="2  Mitra" pitchFamily="2" charset="-78"/>
              </a:rPr>
              <a:t>در این بخش توضیحاتی مقدماتی برای ورود به بحث ارائه می گردد...                     زمان تقریبی این بخش:   4دقیقه</a:t>
            </a:r>
            <a:endParaRPr lang="en-US" sz="1580" b="1" dirty="0">
              <a:solidFill>
                <a:prstClr val="black">
                  <a:lumMod val="75000"/>
                  <a:lumOff val="25000"/>
                </a:prstClr>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1</a:t>
            </a:r>
            <a:endParaRPr lang="en-US" sz="17000" b="1" dirty="0">
              <a:solidFill>
                <a:srgbClr val="F26200">
                  <a:alpha val="40000"/>
                </a:srgbClr>
              </a:solidFill>
              <a:cs typeface="Arial" pitchFamily="34" charset="0"/>
            </a:endParaRPr>
          </a:p>
        </p:txBody>
      </p:sp>
      <p:sp>
        <p:nvSpPr>
          <p:cNvPr id="8" name="Oval 7"/>
          <p:cNvSpPr/>
          <p:nvPr/>
        </p:nvSpPr>
        <p:spPr>
          <a:xfrm>
            <a:off x="723629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35141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12</a:t>
            </a:fld>
            <a:endParaRPr lang="en-US" dirty="0"/>
          </a:p>
        </p:txBody>
      </p:sp>
    </p:spTree>
    <p:extLst>
      <p:ext uri="{BB962C8B-B14F-4D97-AF65-F5344CB8AC3E}">
        <p14:creationId xmlns:p14="http://schemas.microsoft.com/office/powerpoint/2010/main" val="1235370956"/>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en-US"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gn="ctr">
              <a:lnSpc>
                <a:spcPct val="80000"/>
              </a:lnSpc>
              <a:spcBef>
                <a:spcPts val="0"/>
              </a:spcBef>
            </a:pPr>
            <a:r>
              <a:rPr lang="fa-IR" sz="4000" dirty="0" smtClean="0">
                <a:ln>
                  <a:gradFill>
                    <a:gsLst>
                      <a:gs pos="0">
                        <a:prstClr val="white"/>
                      </a:gs>
                      <a:gs pos="50000">
                        <a:prstClr val="white">
                          <a:lumMod val="75000"/>
                        </a:prstClr>
                      </a:gs>
                    </a:gsLst>
                    <a:lin ang="5400000" scaled="0"/>
                  </a:gradFill>
                </a:ln>
                <a:gradFill>
                  <a:gsLst>
                    <a:gs pos="11000">
                      <a:prstClr val="white">
                        <a:lumMod val="75000"/>
                      </a:prstClr>
                    </a:gs>
                    <a:gs pos="91000">
                      <a:prstClr val="white"/>
                    </a:gs>
                  </a:gsLst>
                  <a:lin ang="16200000" scaled="1"/>
                </a:gradFill>
                <a:cs typeface="2  Mitra" pitchFamily="2" charset="-78"/>
              </a:rPr>
              <a:t>مقدمه تحقیق</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13</a:t>
            </a:fld>
            <a:endParaRPr lang="en-US" dirty="0"/>
          </a:p>
        </p:txBody>
      </p:sp>
    </p:spTree>
    <p:extLst>
      <p:ext uri="{BB962C8B-B14F-4D97-AF65-F5344CB8AC3E}">
        <p14:creationId xmlns:p14="http://schemas.microsoft.com/office/powerpoint/2010/main" val="174849499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smtClean="0">
                <a:cs typeface="Mitra" pitchFamily="2" charset="-78"/>
              </a:rPr>
              <a:t>بیان مسئله</a:t>
            </a:r>
            <a:endParaRPr lang="fa-IR" sz="4000" dirty="0">
              <a:cs typeface="Mitra" pitchFamily="2" charset="-78"/>
            </a:endParaRPr>
          </a:p>
        </p:txBody>
      </p:sp>
      <p:sp>
        <p:nvSpPr>
          <p:cNvPr id="5" name="Text Placeholder 4"/>
          <p:cNvSpPr>
            <a:spLocks noGrp="1"/>
          </p:cNvSpPr>
          <p:nvPr>
            <p:ph type="body" idx="1"/>
          </p:nvPr>
        </p:nvSpPr>
        <p:spPr/>
        <p:txBody>
          <a:bodyPr>
            <a:noAutofit/>
          </a:bodyPr>
          <a:lstStyle/>
          <a:p>
            <a:pPr lvl="0">
              <a:spcBef>
                <a:spcPts val="0"/>
              </a:spcBef>
            </a:pPr>
            <a:r>
              <a:rPr lang="fa-IR" sz="1600" b="1" dirty="0">
                <a:cs typeface="2  Mitra" pitchFamily="2" charset="-78"/>
              </a:rPr>
              <a:t>شامل </a:t>
            </a:r>
            <a:r>
              <a:rPr lang="fa-IR" sz="1600" b="1" dirty="0" smtClean="0">
                <a:cs typeface="2  Mitra" pitchFamily="2" charset="-78"/>
              </a:rPr>
              <a:t>بیان موضوع </a:t>
            </a:r>
            <a:r>
              <a:rPr lang="fa-IR" sz="1600" b="1" dirty="0">
                <a:cs typeface="2  Mitra" pitchFamily="2" charset="-78"/>
              </a:rPr>
              <a:t>و </a:t>
            </a:r>
            <a:r>
              <a:rPr lang="fa-IR" sz="1600" b="1" dirty="0" smtClean="0">
                <a:cs typeface="2  Mitra" pitchFamily="2" charset="-78"/>
              </a:rPr>
              <a:t>مساله </a:t>
            </a:r>
            <a:r>
              <a:rPr lang="fa-IR" sz="1600" b="1" dirty="0">
                <a:cs typeface="2  Mitra" pitchFamily="2" charset="-78"/>
              </a:rPr>
              <a:t>اصلی برای </a:t>
            </a:r>
            <a:r>
              <a:rPr lang="fa-IR" sz="1600" b="1" dirty="0" smtClean="0">
                <a:cs typeface="2  Mitra" pitchFamily="2" charset="-78"/>
              </a:rPr>
              <a:t>تحقیق                                                       </a:t>
            </a:r>
            <a:r>
              <a:rPr lang="fa-IR" sz="1600" b="1" dirty="0" smtClean="0">
                <a:solidFill>
                  <a:prstClr val="black">
                    <a:lumMod val="75000"/>
                    <a:lumOff val="25000"/>
                  </a:prstClr>
                </a:solidFill>
                <a:cs typeface="2  Mitra" pitchFamily="2" charset="-78"/>
              </a:rPr>
              <a:t>زمان </a:t>
            </a:r>
            <a:r>
              <a:rPr lang="fa-IR" sz="1600" b="1" dirty="0">
                <a:solidFill>
                  <a:prstClr val="black">
                    <a:lumMod val="75000"/>
                    <a:lumOff val="25000"/>
                  </a:prstClr>
                </a:solidFill>
                <a:cs typeface="2  Mitra" pitchFamily="2" charset="-78"/>
              </a:rPr>
              <a:t>تقریبی این بخش:   </a:t>
            </a:r>
            <a:r>
              <a:rPr lang="fa-IR" sz="1600" b="1" dirty="0" smtClean="0">
                <a:solidFill>
                  <a:prstClr val="black">
                    <a:lumMod val="75000"/>
                    <a:lumOff val="25000"/>
                  </a:prstClr>
                </a:solidFill>
                <a:cs typeface="2  Mitra" pitchFamily="2" charset="-78"/>
              </a:rPr>
              <a:t>  3 دقیقه</a:t>
            </a:r>
            <a:endParaRPr lang="en-US" sz="1580" b="1" dirty="0">
              <a:solidFill>
                <a:prstClr val="black">
                  <a:lumMod val="75000"/>
                  <a:lumOff val="25000"/>
                </a:prstClr>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2</a:t>
            </a:r>
            <a:endParaRPr lang="en-US" sz="17000" b="1" dirty="0">
              <a:solidFill>
                <a:srgbClr val="F26200">
                  <a:alpha val="40000"/>
                </a:srgbClr>
              </a:solidFill>
              <a:cs typeface="Arial" pitchFamily="34" charset="0"/>
            </a:endParaRPr>
          </a:p>
        </p:txBody>
      </p:sp>
      <p:sp>
        <p:nvSpPr>
          <p:cNvPr id="8" name="Oval 7"/>
          <p:cNvSpPr/>
          <p:nvPr/>
        </p:nvSpPr>
        <p:spPr>
          <a:xfrm>
            <a:off x="723629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35141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14</a:t>
            </a:fld>
            <a:endParaRPr lang="en-US" dirty="0"/>
          </a:p>
        </p:txBody>
      </p:sp>
    </p:spTree>
    <p:extLst>
      <p:ext uri="{BB962C8B-B14F-4D97-AF65-F5344CB8AC3E}">
        <p14:creationId xmlns:p14="http://schemas.microsoft.com/office/powerpoint/2010/main" val="317109677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en-US"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بیان مسئله</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15</a:t>
            </a:fld>
            <a:endParaRPr lang="en-US" dirty="0"/>
          </a:p>
        </p:txBody>
      </p:sp>
    </p:spTree>
    <p:extLst>
      <p:ext uri="{BB962C8B-B14F-4D97-AF65-F5344CB8AC3E}">
        <p14:creationId xmlns:p14="http://schemas.microsoft.com/office/powerpoint/2010/main" val="314180685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smtClean="0">
                <a:cs typeface="Mitra" pitchFamily="2" charset="-78"/>
              </a:rPr>
              <a:t>  ضرورت تحقیق</a:t>
            </a:r>
            <a:endParaRPr lang="fa-IR" sz="4000" dirty="0">
              <a:cs typeface="Mitra" pitchFamily="2" charset="-78"/>
            </a:endParaRP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چرا استفاده از میراگرها موضوعی قابل اهمیت است؟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1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3</a:t>
            </a:r>
            <a:endParaRPr lang="en-US" sz="17000" b="1" dirty="0">
              <a:solidFill>
                <a:srgbClr val="F26200">
                  <a:alpha val="40000"/>
                </a:srgbClr>
              </a:solidFill>
              <a:cs typeface="Arial" pitchFamily="34" charset="0"/>
            </a:endParaRPr>
          </a:p>
        </p:txBody>
      </p:sp>
      <p:sp>
        <p:nvSpPr>
          <p:cNvPr id="8" name="Oval 7"/>
          <p:cNvSpPr/>
          <p:nvPr/>
        </p:nvSpPr>
        <p:spPr>
          <a:xfrm>
            <a:off x="723629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35141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16</a:t>
            </a:fld>
            <a:endParaRPr lang="en-US" dirty="0"/>
          </a:p>
        </p:txBody>
      </p:sp>
    </p:spTree>
    <p:extLst>
      <p:ext uri="{BB962C8B-B14F-4D97-AF65-F5344CB8AC3E}">
        <p14:creationId xmlns:p14="http://schemas.microsoft.com/office/powerpoint/2010/main" val="129683707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en-US"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ضرورت تحقیق</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17</a:t>
            </a:fld>
            <a:endParaRPr lang="en-US" dirty="0"/>
          </a:p>
        </p:txBody>
      </p:sp>
    </p:spTree>
    <p:extLst>
      <p:ext uri="{BB962C8B-B14F-4D97-AF65-F5344CB8AC3E}">
        <p14:creationId xmlns:p14="http://schemas.microsoft.com/office/powerpoint/2010/main" val="194213614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a:cs typeface="Mitra" pitchFamily="2" charset="-78"/>
              </a:rPr>
              <a:t>اهداف کلی و ویژه</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به دنبال چه هستیم؟؟؟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1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4</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18</a:t>
            </a:fld>
            <a:endParaRPr lang="en-US" dirty="0"/>
          </a:p>
        </p:txBody>
      </p:sp>
    </p:spTree>
    <p:extLst>
      <p:ext uri="{BB962C8B-B14F-4D97-AF65-F5344CB8AC3E}">
        <p14:creationId xmlns:p14="http://schemas.microsoft.com/office/powerpoint/2010/main" val="1121461589"/>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algn="justLow" rtl="1"/>
            <a:endParaRPr lang="fa-IR" b="1" dirty="0" smtClean="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اهداف کلی و ویژه</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19</a:t>
            </a:fld>
            <a:endParaRPr lang="en-US" dirty="0"/>
          </a:p>
        </p:txBody>
      </p:sp>
    </p:spTree>
    <p:extLst>
      <p:ext uri="{BB962C8B-B14F-4D97-AF65-F5344CB8AC3E}">
        <p14:creationId xmlns:p14="http://schemas.microsoft.com/office/powerpoint/2010/main" val="137392215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fa-IR" sz="2400" b="1" dirty="0" smtClean="0">
                <a:cs typeface="Mitra" pitchFamily="2" charset="-78"/>
              </a:rPr>
              <a:t>جلسه دفاع پایان نامه کارشناسی </a:t>
            </a:r>
            <a:r>
              <a:rPr lang="fa-IR" sz="2400" b="1" dirty="0" smtClean="0">
                <a:cs typeface="Mitra" pitchFamily="2" charset="-78"/>
              </a:rPr>
              <a:t>ارشد</a:t>
            </a:r>
            <a:endParaRPr lang="en-US" sz="2400" b="1" dirty="0" smtClean="0">
              <a:cs typeface="Mitra" pitchFamily="2" charset="-78"/>
            </a:endParaRPr>
          </a:p>
        </p:txBody>
      </p:sp>
      <p:sp>
        <p:nvSpPr>
          <p:cNvPr id="5" name="Title 4"/>
          <p:cNvSpPr>
            <a:spLocks noGrp="1"/>
          </p:cNvSpPr>
          <p:nvPr>
            <p:ph type="title"/>
          </p:nvPr>
        </p:nvSpPr>
        <p:spPr>
          <a:xfrm>
            <a:off x="228600" y="3048000"/>
            <a:ext cx="7239000" cy="1828800"/>
          </a:xfrm>
        </p:spPr>
        <p:txBody>
          <a:bodyPr>
            <a:normAutofit/>
          </a:bodyPr>
          <a:lstStyle/>
          <a:p>
            <a:r>
              <a:rPr lang="ar-SA" sz="2400" dirty="0">
                <a:cs typeface="2  Koodak" pitchFamily="2" charset="-78"/>
              </a:rPr>
              <a:t>مطالعه </a:t>
            </a:r>
            <a:r>
              <a:rPr lang="fa-IR" sz="2400" dirty="0" smtClean="0">
                <a:cs typeface="2  Koodak" pitchFamily="2" charset="-78"/>
              </a:rPr>
              <a:t>....</a:t>
            </a:r>
            <a:r>
              <a:rPr lang="fa-IR" sz="2400" dirty="0" smtClean="0">
                <a:cs typeface="2  Koodak" pitchFamily="2" charset="-78"/>
              </a:rPr>
              <a:t/>
            </a:r>
            <a:br>
              <a:rPr lang="fa-IR" sz="2400" dirty="0" smtClean="0">
                <a:cs typeface="2  Koodak" pitchFamily="2" charset="-78"/>
              </a:rPr>
            </a:br>
            <a:r>
              <a:rPr lang="fa-IR" sz="2400" dirty="0" smtClean="0">
                <a:cs typeface="2  Koodak" pitchFamily="2" charset="-78"/>
              </a:rPr>
              <a:t/>
            </a:r>
            <a:br>
              <a:rPr lang="fa-IR" sz="2400" dirty="0" smtClean="0">
                <a:cs typeface="2  Koodak" pitchFamily="2" charset="-78"/>
              </a:rPr>
            </a:br>
            <a:r>
              <a:rPr lang="ar-SA" sz="1800" dirty="0" smtClean="0">
                <a:solidFill>
                  <a:schemeClr val="accent1"/>
                </a:solidFill>
                <a:cs typeface="2  Traffic" pitchFamily="2" charset="-78"/>
              </a:rPr>
              <a:t>استاد راهنما:</a:t>
            </a:r>
            <a:r>
              <a:rPr lang="fa-IR" sz="1800" dirty="0" smtClean="0">
                <a:solidFill>
                  <a:schemeClr val="accent1"/>
                </a:solidFill>
                <a:cs typeface="2  Traffic" pitchFamily="2" charset="-78"/>
              </a:rPr>
              <a:t>  </a:t>
            </a:r>
            <a:r>
              <a:rPr lang="ar-SA" sz="1800" dirty="0" smtClean="0">
                <a:solidFill>
                  <a:schemeClr val="accent1"/>
                </a:solidFill>
                <a:cs typeface="2  Traffic" pitchFamily="2" charset="-78"/>
              </a:rPr>
              <a:t>آقاي </a:t>
            </a:r>
            <a:r>
              <a:rPr lang="ar-SA" sz="1800" dirty="0">
                <a:solidFill>
                  <a:schemeClr val="accent1"/>
                </a:solidFill>
                <a:cs typeface="2  Traffic" pitchFamily="2" charset="-78"/>
              </a:rPr>
              <a:t>دکتر </a:t>
            </a:r>
            <a:r>
              <a:rPr lang="fa-IR" sz="1800" dirty="0" smtClean="0">
                <a:solidFill>
                  <a:schemeClr val="accent1"/>
                </a:solidFill>
                <a:cs typeface="2  Traffic" pitchFamily="2" charset="-78"/>
              </a:rPr>
              <a:t>...</a:t>
            </a:r>
            <a:r>
              <a:rPr lang="en-US" sz="1800" dirty="0">
                <a:solidFill>
                  <a:schemeClr val="accent1"/>
                </a:solidFill>
                <a:cs typeface="2  Traffic" pitchFamily="2" charset="-78"/>
              </a:rPr>
              <a:t/>
            </a:r>
            <a:br>
              <a:rPr lang="en-US" sz="1800" dirty="0">
                <a:solidFill>
                  <a:schemeClr val="accent1"/>
                </a:solidFill>
                <a:cs typeface="2  Traffic" pitchFamily="2" charset="-78"/>
              </a:rPr>
            </a:br>
            <a:r>
              <a:rPr lang="ar-SA" sz="1800" dirty="0">
                <a:solidFill>
                  <a:schemeClr val="accent1"/>
                </a:solidFill>
                <a:cs typeface="2  Traffic" pitchFamily="2" charset="-78"/>
              </a:rPr>
              <a:t> </a:t>
            </a:r>
            <a:r>
              <a:rPr lang="ar-SA" sz="1800" dirty="0" smtClean="0">
                <a:solidFill>
                  <a:schemeClr val="accent1"/>
                </a:solidFill>
                <a:cs typeface="2  Traffic" pitchFamily="2" charset="-78"/>
              </a:rPr>
              <a:t>دانشجو :</a:t>
            </a:r>
            <a:r>
              <a:rPr lang="fa-IR" sz="1800" dirty="0" smtClean="0">
                <a:solidFill>
                  <a:schemeClr val="accent1"/>
                </a:solidFill>
                <a:cs typeface="2  Traffic" pitchFamily="2" charset="-78"/>
              </a:rPr>
              <a:t> </a:t>
            </a:r>
            <a:r>
              <a:rPr lang="fa-IR" sz="1800" dirty="0" smtClean="0">
                <a:solidFill>
                  <a:schemeClr val="accent1"/>
                </a:solidFill>
                <a:cs typeface="2  Traffic" pitchFamily="2" charset="-78"/>
              </a:rPr>
              <a:t>...</a:t>
            </a:r>
            <a:endParaRPr lang="en-US" sz="1800" dirty="0">
              <a:solidFill>
                <a:schemeClr val="accent1"/>
              </a:solidFill>
              <a:cs typeface="2  Traffic" pitchFamily="2" charset="-78"/>
            </a:endParaRPr>
          </a:p>
        </p:txBody>
      </p:sp>
      <p:pic>
        <p:nvPicPr>
          <p:cNvPr id="4" name="Picture 3" descr="arm.JPG"/>
          <p:cNvPicPr/>
          <p:nvPr/>
        </p:nvPicPr>
        <p:blipFill>
          <a:blip r:embed="rId3" cstate="print"/>
          <a:stretch>
            <a:fillRect/>
          </a:stretch>
        </p:blipFill>
        <p:spPr>
          <a:xfrm>
            <a:off x="7668344" y="188640"/>
            <a:ext cx="1264285" cy="1259840"/>
          </a:xfrm>
          <a:prstGeom prst="rect">
            <a:avLst/>
          </a:prstGeom>
        </p:spPr>
      </p:pic>
      <p:sp>
        <p:nvSpPr>
          <p:cNvPr id="2" name="Rectangle 1"/>
          <p:cNvSpPr/>
          <p:nvPr/>
        </p:nvSpPr>
        <p:spPr>
          <a:xfrm>
            <a:off x="179512" y="5157192"/>
            <a:ext cx="1483098" cy="369332"/>
          </a:xfrm>
          <a:prstGeom prst="rect">
            <a:avLst/>
          </a:prstGeom>
        </p:spPr>
        <p:txBody>
          <a:bodyPr wrap="none">
            <a:spAutoFit/>
          </a:bodyPr>
          <a:lstStyle/>
          <a:p>
            <a:r>
              <a:rPr lang="fa-IR" dirty="0" smtClean="0">
                <a:cs typeface="B Titr" pitchFamily="2" charset="-78"/>
              </a:rPr>
              <a:t>تاریخ دفاع:   </a:t>
            </a:r>
            <a:r>
              <a:rPr lang="fa-IR" dirty="0" smtClean="0">
                <a:cs typeface="B Titr" pitchFamily="2" charset="-78"/>
              </a:rPr>
              <a:t>...</a:t>
            </a:r>
            <a:endParaRPr lang="fa-IR"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a:cs typeface="Mitra" pitchFamily="2" charset="-78"/>
              </a:rPr>
              <a:t>پیشینه تحقیق</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مطالعات صورت گرفته پیش از این؟؟؟                                                                   زمان </a:t>
            </a:r>
            <a:r>
              <a:rPr lang="fa-IR" sz="1600" b="1" dirty="0">
                <a:solidFill>
                  <a:schemeClr val="tx1"/>
                </a:solidFill>
                <a:cs typeface="2  Mitra" pitchFamily="2" charset="-78"/>
              </a:rPr>
              <a:t>تقریبی این بخش:     3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5</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20</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پیشینه تحقیق</a:t>
            </a:r>
            <a:endParaRPr lang="en-US" sz="1800" dirty="0">
              <a:cs typeface="2  Mitra" pitchFamily="2" charset="-78"/>
            </a:endParaRPr>
          </a:p>
        </p:txBody>
      </p:sp>
      <p:sp>
        <p:nvSpPr>
          <p:cNvPr id="2" name="Slide Number Placeholder 1"/>
          <p:cNvSpPr>
            <a:spLocks noGrp="1"/>
          </p:cNvSpPr>
          <p:nvPr>
            <p:ph type="sldNum" sz="quarter" idx="12"/>
          </p:nvPr>
        </p:nvSpPr>
        <p:spPr/>
        <p:txBody>
          <a:bodyPr/>
          <a:lstStyle/>
          <a:p>
            <a:fld id="{240D5ECE-8B49-45CD-BE81-EF81920D1969}" type="slidenum">
              <a:rPr lang="en-US" smtClean="0"/>
              <a:pPr/>
              <a:t>21</a:t>
            </a:fld>
            <a:endParaRPr lang="en-US" dirty="0"/>
          </a:p>
        </p:txBody>
      </p:sp>
    </p:spTree>
    <p:extLst>
      <p:ext uri="{BB962C8B-B14F-4D97-AF65-F5344CB8AC3E}">
        <p14:creationId xmlns:p14="http://schemas.microsoft.com/office/powerpoint/2010/main" val="309298607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پیشینه تحقیق</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22</a:t>
            </a:fld>
            <a:endParaRPr lang="en-US" dirty="0"/>
          </a:p>
        </p:txBody>
      </p:sp>
    </p:spTree>
    <p:extLst>
      <p:ext uri="{BB962C8B-B14F-4D97-AF65-F5344CB8AC3E}">
        <p14:creationId xmlns:p14="http://schemas.microsoft.com/office/powerpoint/2010/main" val="169686701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smtClean="0">
                <a:cs typeface="Mitra" pitchFamily="2" charset="-78"/>
              </a:rPr>
              <a:t>     روش </a:t>
            </a:r>
            <a:r>
              <a:rPr lang="fa-IR" sz="4000" dirty="0">
                <a:cs typeface="Mitra" pitchFamily="2" charset="-78"/>
              </a:rPr>
              <a:t>شناسی تحقیق</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دستگاه مورد استفاده در آزمایش ها شامل چه اجزائی می باشد؟؟؟                           زمان </a:t>
            </a:r>
            <a:r>
              <a:rPr lang="fa-IR" sz="1600" b="1" dirty="0">
                <a:solidFill>
                  <a:schemeClr val="tx1"/>
                </a:solidFill>
                <a:cs typeface="2  Mitra" pitchFamily="2" charset="-78"/>
              </a:rPr>
              <a:t>تقریبی این بخش:     3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6</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23</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8024" y="980728"/>
            <a:ext cx="3870201"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 روش شناسی تحقیق</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24</a:t>
            </a:fld>
            <a:endParaRPr lang="en-US" dirty="0"/>
          </a:p>
        </p:txBody>
      </p:sp>
    </p:spTree>
    <p:extLst>
      <p:ext uri="{BB962C8B-B14F-4D97-AF65-F5344CB8AC3E}">
        <p14:creationId xmlns:p14="http://schemas.microsoft.com/office/powerpoint/2010/main" val="365164877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a:cs typeface="Mitra" pitchFamily="2" charset="-78"/>
              </a:rPr>
              <a:t>یافته های تحقیق</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با اتمام آزمایش ها، نتایج در 4 بخش دسته بندی شده اند....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2.5</a:t>
            </a:r>
            <a:r>
              <a:rPr lang="fa-IR" sz="1600" b="1" dirty="0" smtClean="0">
                <a:solidFill>
                  <a:schemeClr val="tx1"/>
                </a:solidFill>
                <a:cs typeface="2  Mitra" pitchFamily="2" charset="-78"/>
                <a:sym typeface="Symbol"/>
              </a:rPr>
              <a:t> 4 </a:t>
            </a:r>
            <a:r>
              <a:rPr lang="fa-IR" sz="1600" b="1" dirty="0" smtClean="0">
                <a:solidFill>
                  <a:schemeClr val="tx1"/>
                </a:solidFill>
                <a:cs typeface="2  Mitra" pitchFamily="2" charset="-78"/>
              </a:rPr>
              <a:t>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7</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25</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یافته های </a:t>
            </a:r>
            <a:r>
              <a:rPr lang="fa-IR" sz="4000" dirty="0" smtClean="0">
                <a:cs typeface="Mitra" pitchFamily="2" charset="-78"/>
              </a:rPr>
              <a:t>تحقیق و نتایج-1</a:t>
            </a:r>
            <a:endParaRPr lang="en-US" sz="1800" dirty="0">
              <a:cs typeface="2  Mitra" pitchFamily="2" charset="-78"/>
            </a:endParaRPr>
          </a:p>
        </p:txBody>
      </p:sp>
      <p:sp>
        <p:nvSpPr>
          <p:cNvPr id="2" name="Slide Number Placeholder 1"/>
          <p:cNvSpPr>
            <a:spLocks noGrp="1"/>
          </p:cNvSpPr>
          <p:nvPr>
            <p:ph type="sldNum" sz="quarter" idx="12"/>
          </p:nvPr>
        </p:nvSpPr>
        <p:spPr/>
        <p:txBody>
          <a:bodyPr/>
          <a:lstStyle/>
          <a:p>
            <a:fld id="{240D5ECE-8B49-45CD-BE81-EF81920D1969}" type="slidenum">
              <a:rPr lang="en-US" smtClean="0"/>
              <a:pPr/>
              <a:t>26</a:t>
            </a:fld>
            <a:endParaRPr lang="en-US" dirty="0"/>
          </a:p>
        </p:txBody>
      </p:sp>
    </p:spTree>
    <p:extLst>
      <p:ext uri="{BB962C8B-B14F-4D97-AF65-F5344CB8AC3E}">
        <p14:creationId xmlns:p14="http://schemas.microsoft.com/office/powerpoint/2010/main" val="70798483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یافته های </a:t>
            </a:r>
            <a:r>
              <a:rPr lang="fa-IR" sz="4000" dirty="0" smtClean="0">
                <a:cs typeface="Mitra" pitchFamily="2" charset="-78"/>
              </a:rPr>
              <a:t>تحقیق و نتایج-2</a:t>
            </a:r>
            <a:endParaRPr lang="en-US" sz="1800" dirty="0">
              <a:cs typeface="2  Mitra" pitchFamily="2" charset="-78"/>
            </a:endParaRPr>
          </a:p>
        </p:txBody>
      </p:sp>
      <p:sp>
        <p:nvSpPr>
          <p:cNvPr id="2" name="Slide Number Placeholder 1"/>
          <p:cNvSpPr>
            <a:spLocks noGrp="1"/>
          </p:cNvSpPr>
          <p:nvPr>
            <p:ph type="sldNum" sz="quarter" idx="12"/>
          </p:nvPr>
        </p:nvSpPr>
        <p:spPr/>
        <p:txBody>
          <a:bodyPr/>
          <a:lstStyle/>
          <a:p>
            <a:fld id="{240D5ECE-8B49-45CD-BE81-EF81920D1969}" type="slidenum">
              <a:rPr lang="en-US" smtClean="0"/>
              <a:pPr/>
              <a:t>27</a:t>
            </a:fld>
            <a:endParaRPr lang="en-US" dirty="0"/>
          </a:p>
        </p:txBody>
      </p:sp>
    </p:spTree>
    <p:extLst>
      <p:ext uri="{BB962C8B-B14F-4D97-AF65-F5344CB8AC3E}">
        <p14:creationId xmlns:p14="http://schemas.microsoft.com/office/powerpoint/2010/main" val="216196310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یافته های </a:t>
            </a:r>
            <a:r>
              <a:rPr lang="fa-IR" sz="4000" dirty="0" smtClean="0">
                <a:cs typeface="Mitra" pitchFamily="2" charset="-78"/>
              </a:rPr>
              <a:t>تحقیق و نتایج-3</a:t>
            </a:r>
            <a:endParaRPr lang="en-US" sz="1800" dirty="0">
              <a:cs typeface="2  Mitra" pitchFamily="2" charset="-78"/>
            </a:endParaRPr>
          </a:p>
        </p:txBody>
      </p:sp>
      <p:sp>
        <p:nvSpPr>
          <p:cNvPr id="2" name="Slide Number Placeholder 1"/>
          <p:cNvSpPr>
            <a:spLocks noGrp="1"/>
          </p:cNvSpPr>
          <p:nvPr>
            <p:ph type="sldNum" sz="quarter" idx="12"/>
          </p:nvPr>
        </p:nvSpPr>
        <p:spPr/>
        <p:txBody>
          <a:bodyPr/>
          <a:lstStyle/>
          <a:p>
            <a:fld id="{240D5ECE-8B49-45CD-BE81-EF81920D1969}" type="slidenum">
              <a:rPr lang="en-US" smtClean="0"/>
              <a:pPr/>
              <a:t>28</a:t>
            </a:fld>
            <a:endParaRPr lang="en-US" dirty="0"/>
          </a:p>
        </p:txBody>
      </p:sp>
    </p:spTree>
    <p:extLst>
      <p:ext uri="{BB962C8B-B14F-4D97-AF65-F5344CB8AC3E}">
        <p14:creationId xmlns:p14="http://schemas.microsoft.com/office/powerpoint/2010/main" val="161356944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smtClean="0">
                <a:cs typeface="Mitra" pitchFamily="2" charset="-78"/>
              </a:rPr>
              <a:t>یافته های تحقیق و نتایج-4</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29</a:t>
            </a:fld>
            <a:endParaRPr lang="en-US" dirty="0"/>
          </a:p>
        </p:txBody>
      </p:sp>
    </p:spTree>
    <p:extLst>
      <p:ext uri="{BB962C8B-B14F-4D97-AF65-F5344CB8AC3E}">
        <p14:creationId xmlns:p14="http://schemas.microsoft.com/office/powerpoint/2010/main" val="315218709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174696466"/>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3</a:t>
            </a:fld>
            <a:endParaRPr lang="en-US" dirty="0"/>
          </a:p>
        </p:txBody>
      </p:sp>
    </p:spTree>
    <p:extLst>
      <p:ext uri="{BB962C8B-B14F-4D97-AF65-F5344CB8AC3E}">
        <p14:creationId xmlns:p14="http://schemas.microsoft.com/office/powerpoint/2010/main" val="32595346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smtClean="0">
                <a:cs typeface="Mitra" pitchFamily="2" charset="-78"/>
              </a:rPr>
              <a:t>پیشنهادات</a:t>
            </a:r>
            <a:endParaRPr lang="fa-IR" sz="4000" dirty="0">
              <a:cs typeface="Mitra" pitchFamily="2" charset="-78"/>
            </a:endParaRP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آیا می توان این مسیر را ادامه داد؟؟؟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2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8</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30</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پیشنهادات</a:t>
            </a:r>
            <a:endParaRPr lang="en-US" sz="1800" dirty="0">
              <a:cs typeface="2  Mitra" pitchFamily="2" charset="-78"/>
            </a:endParaRPr>
          </a:p>
        </p:txBody>
      </p:sp>
      <p:sp>
        <p:nvSpPr>
          <p:cNvPr id="8" name="Action Button: Home 7">
            <a:hlinkClick r:id="rId3" action="ppaction://hlinksldjump"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31</a:t>
            </a:fld>
            <a:endParaRPr lang="en-US" dirty="0"/>
          </a:p>
        </p:txBody>
      </p:sp>
    </p:spTree>
    <p:extLst>
      <p:ext uri="{BB962C8B-B14F-4D97-AF65-F5344CB8AC3E}">
        <p14:creationId xmlns:p14="http://schemas.microsoft.com/office/powerpoint/2010/main" val="140387182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a:cs typeface="Mitra" pitchFamily="2" charset="-78"/>
              </a:rPr>
              <a:t>سپاس</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مسیری که بدون یاری های شما به سرانجام نمی رسید...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1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9</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32</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552" y="4953000"/>
            <a:ext cx="4809244" cy="414338"/>
          </a:xfrm>
        </p:spPr>
        <p:txBody>
          <a:bodyPr>
            <a:noAutofit/>
          </a:bodyPr>
          <a:lstStyle/>
          <a:p>
            <a:pPr>
              <a:defRPr/>
            </a:pPr>
            <a:r>
              <a:rPr lang="fa-IR" sz="2400" b="1" dirty="0">
                <a:solidFill>
                  <a:schemeClr val="accent1">
                    <a:lumMod val="40000"/>
                    <a:lumOff val="60000"/>
                  </a:schemeClr>
                </a:solidFill>
                <a:cs typeface="B Lotus" pitchFamily="2" charset="-78"/>
              </a:rPr>
              <a:t>از توجه شما </a:t>
            </a:r>
            <a:r>
              <a:rPr lang="fa-IR" sz="2400" b="1" dirty="0" smtClean="0">
                <a:solidFill>
                  <a:schemeClr val="accent1">
                    <a:lumMod val="40000"/>
                    <a:lumOff val="60000"/>
                  </a:schemeClr>
                </a:solidFill>
                <a:cs typeface="B Lotus" pitchFamily="2" charset="-78"/>
              </a:rPr>
              <a:t>سپاسگزارم</a:t>
            </a:r>
            <a:endParaRPr lang="fa-IR" sz="2400" b="1" dirty="0">
              <a:solidFill>
                <a:schemeClr val="accent1">
                  <a:lumMod val="40000"/>
                  <a:lumOff val="60000"/>
                </a:schemeClr>
              </a:solidFill>
              <a:cs typeface="B Lotus" pitchFamily="2" charset="-78"/>
            </a:endParaRPr>
          </a:p>
        </p:txBody>
      </p:sp>
      <p:sp>
        <p:nvSpPr>
          <p:cNvPr id="4" name="Text Placeholder 3"/>
          <p:cNvSpPr>
            <a:spLocks noGrp="1"/>
          </p:cNvSpPr>
          <p:nvPr>
            <p:ph type="body" sz="quarter" idx="14"/>
          </p:nvPr>
        </p:nvSpPr>
        <p:spPr>
          <a:xfrm>
            <a:off x="5715000" y="838200"/>
            <a:ext cx="3062338" cy="4636911"/>
          </a:xfrm>
        </p:spPr>
        <p:txBody>
          <a:bodyPr>
            <a:normAutofit/>
          </a:bodyPr>
          <a:lstStyle/>
          <a:p>
            <a:pPr algn="ctr">
              <a:defRPr/>
            </a:pPr>
            <a:r>
              <a:rPr lang="fa-IR" sz="2000" b="1" dirty="0">
                <a:solidFill>
                  <a:schemeClr val="accent1">
                    <a:lumMod val="40000"/>
                    <a:lumOff val="60000"/>
                  </a:schemeClr>
                </a:solidFill>
                <a:cs typeface="B Lotus" pitchFamily="2" charset="-78"/>
              </a:rPr>
              <a:t>استاد راهنما</a:t>
            </a:r>
            <a:r>
              <a:rPr lang="fa-IR" sz="2000" b="1" dirty="0" smtClean="0">
                <a:solidFill>
                  <a:schemeClr val="accent1">
                    <a:lumMod val="40000"/>
                    <a:lumOff val="60000"/>
                  </a:schemeClr>
                </a:solidFill>
                <a:cs typeface="B Lotus" pitchFamily="2" charset="-78"/>
              </a:rPr>
              <a:t>:</a:t>
            </a:r>
          </a:p>
          <a:p>
            <a:pPr algn="ctr">
              <a:defRPr/>
            </a:pPr>
            <a:r>
              <a:rPr lang="fa-IR" sz="2000" b="1" dirty="0" smtClean="0">
                <a:solidFill>
                  <a:schemeClr val="accent1">
                    <a:lumMod val="40000"/>
                    <a:lumOff val="60000"/>
                  </a:schemeClr>
                </a:solidFill>
                <a:cs typeface="B Lotus" pitchFamily="2" charset="-78"/>
              </a:rPr>
              <a:t> </a:t>
            </a:r>
            <a:r>
              <a:rPr lang="fa-IR" sz="2000" b="1" dirty="0" smtClean="0">
                <a:solidFill>
                  <a:schemeClr val="accent1">
                    <a:lumMod val="40000"/>
                    <a:lumOff val="60000"/>
                  </a:schemeClr>
                </a:solidFill>
                <a:cs typeface="B Lotus" pitchFamily="2" charset="-78"/>
              </a:rPr>
              <a:t>جناب...</a:t>
            </a:r>
            <a:endParaRPr lang="fa-IR" sz="2000" b="1" dirty="0">
              <a:solidFill>
                <a:schemeClr val="accent1">
                  <a:lumMod val="40000"/>
                  <a:lumOff val="60000"/>
                </a:schemeClr>
              </a:solidFill>
              <a:cs typeface="B Lotus" pitchFamily="2" charset="-78"/>
            </a:endParaRPr>
          </a:p>
        </p:txBody>
      </p:sp>
      <p:sp>
        <p:nvSpPr>
          <p:cNvPr id="3" name="Slide Number Placeholder 2"/>
          <p:cNvSpPr>
            <a:spLocks noGrp="1"/>
          </p:cNvSpPr>
          <p:nvPr>
            <p:ph type="sldNum" sz="quarter" idx="12"/>
          </p:nvPr>
        </p:nvSpPr>
        <p:spPr/>
        <p:txBody>
          <a:bodyPr/>
          <a:lstStyle/>
          <a:p>
            <a:fld id="{240D5ECE-8B49-45CD-BE81-EF81920D1969}" type="slidenum">
              <a:rPr lang="en-US" smtClean="0"/>
              <a:pPr/>
              <a:t>33</a:t>
            </a:fld>
            <a:endParaRPr lang="en-US" dirty="0"/>
          </a:p>
        </p:txBody>
      </p:sp>
      <p:sp>
        <p:nvSpPr>
          <p:cNvPr id="6" name="Title 4"/>
          <p:cNvSpPr txBox="1">
            <a:spLocks/>
          </p:cNvSpPr>
          <p:nvPr/>
        </p:nvSpPr>
        <p:spPr>
          <a:xfrm>
            <a:off x="179512" y="23242"/>
            <a:ext cx="8686800" cy="700114"/>
          </a:xfrm>
          <a:prstGeom prst="rect">
            <a:avLst/>
          </a:prstGeom>
        </p:spPr>
        <p:txBody>
          <a:bodyPr vert="horz" lIns="91440" tIns="45720" rIns="91440" bIns="45720" rtlCol="0" anchor="b">
            <a:noAutofit/>
          </a:bodyPr>
          <a:lstStyle>
            <a:lvl1pPr algn="ctr" defTabSz="914400" rtl="1" eaLnBrk="1" latinLnBrk="0" hangingPunct="1">
              <a:spcBef>
                <a:spcPct val="0"/>
              </a:spcBef>
              <a:buNone/>
              <a:defRPr sz="1800" b="0" i="1" kern="1200">
                <a:solidFill>
                  <a:schemeClr val="bg1">
                    <a:lumMod val="85000"/>
                  </a:schemeClr>
                </a:solidFill>
                <a:latin typeface="Georgia" pitchFamily="18" charset="0"/>
                <a:ea typeface="+mj-ea"/>
                <a:cs typeface="+mj-cs"/>
              </a:defRPr>
            </a:lvl1pPr>
          </a:lstStyle>
          <a:p>
            <a:pPr>
              <a:lnSpc>
                <a:spcPct val="80000"/>
              </a:lnSpc>
              <a:spcBef>
                <a:spcPts val="0"/>
              </a:spcBef>
            </a:pPr>
            <a:r>
              <a:rPr lang="fa-IR" sz="4000" smtClean="0">
                <a:cs typeface="Mitra" pitchFamily="2" charset="-78"/>
              </a:rPr>
              <a:t>سپاس</a:t>
            </a:r>
            <a:endParaRPr lang="en-US" dirty="0">
              <a:cs typeface="2  Mitra" pitchFamily="2" charset="-78"/>
            </a:endParaRPr>
          </a:p>
        </p:txBody>
      </p:sp>
      <p:sp>
        <p:nvSpPr>
          <p:cNvPr id="5" name="Media Placeholder 4"/>
          <p:cNvSpPr>
            <a:spLocks noGrp="1"/>
          </p:cNvSpPr>
          <p:nvPr>
            <p:ph type="media" sz="quarter" idx="13"/>
          </p:nvPr>
        </p:nvSpPr>
        <p:spPr/>
      </p:sp>
    </p:spTree>
    <p:extLst>
      <p:ext uri="{BB962C8B-B14F-4D97-AF65-F5344CB8AC3E}">
        <p14:creationId xmlns:p14="http://schemas.microsoft.com/office/powerpoint/2010/main" val="1642165366"/>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3"/>
          <p:cNvSpPr txBox="1">
            <a:spLocks/>
          </p:cNvSpPr>
          <p:nvPr/>
        </p:nvSpPr>
        <p:spPr>
          <a:xfrm>
            <a:off x="228600" y="3703704"/>
            <a:ext cx="7315200" cy="1325496"/>
          </a:xfrm>
          <a:prstGeom prst="rect">
            <a:avLst/>
          </a:prstGeom>
          <a:noFill/>
          <a:ln>
            <a:noFill/>
          </a:ln>
        </p:spPr>
        <p:txBody>
          <a:bodyPr vert="horz" lIns="91440" tIns="45720" rIns="91440" bIns="45720" rtlCol="0" anchor="ctr">
            <a:normAutofit/>
            <a:scene3d>
              <a:camera prst="orthographicFront"/>
              <a:lightRig rig="soft" dir="t">
                <a:rot lat="0" lon="0" rev="17220000"/>
              </a:lightRig>
            </a:scene3d>
            <a:sp3d prstMaterial="softEdge"/>
          </a:bodyPr>
          <a:lstStyle/>
          <a:p>
            <a:pPr>
              <a:lnSpc>
                <a:spcPct val="87000"/>
              </a:lnSpc>
            </a:pPr>
            <a:r>
              <a:rPr lang="fa-IR" sz="4400" dirty="0">
                <a:cs typeface="Mitra" pitchFamily="2" charset="-78"/>
              </a:rPr>
              <a:t>با تشکر از توجه شما...</a:t>
            </a:r>
            <a:endParaRPr lang="en-US" sz="4400" b="1" dirty="0">
              <a:latin typeface="Arial" pitchFamily="34" charset="0"/>
              <a:cs typeface="Mitra" pitchFamily="2" charset="-78"/>
            </a:endParaRPr>
          </a:p>
        </p:txBody>
      </p:sp>
      <p:pic>
        <p:nvPicPr>
          <p:cNvPr id="7" name="Picture 6"/>
          <p:cNvPicPr>
            <a:picLocks noChangeAspect="1"/>
          </p:cNvPicPr>
          <p:nvPr/>
        </p:nvPicPr>
        <p:blipFill>
          <a:blip r:embed="rId4" cstate="print"/>
          <a:stretch>
            <a:fillRect/>
          </a:stretch>
        </p:blipFill>
        <p:spPr>
          <a:xfrm>
            <a:off x="20548" y="20547"/>
            <a:ext cx="3498527" cy="2825393"/>
          </a:xfrm>
          <a:prstGeom prst="rect">
            <a:avLst/>
          </a:prstGeom>
        </p:spPr>
      </p:pic>
      <p:pic>
        <p:nvPicPr>
          <p:cNvPr id="8" name="Picture 7"/>
          <p:cNvPicPr>
            <a:picLocks noChangeAspect="1"/>
          </p:cNvPicPr>
          <p:nvPr/>
        </p:nvPicPr>
        <p:blipFill>
          <a:blip r:embed="rId5" cstate="print"/>
          <a:stretch>
            <a:fillRect/>
          </a:stretch>
        </p:blipFill>
        <p:spPr>
          <a:xfrm>
            <a:off x="3503486" y="20548"/>
            <a:ext cx="5624418" cy="2825496"/>
          </a:xfrm>
          <a:prstGeom prst="rect">
            <a:avLst/>
          </a:prstGeom>
        </p:spPr>
      </p:pic>
      <p:pic>
        <p:nvPicPr>
          <p:cNvPr id="9" name="Picture 8"/>
          <p:cNvPicPr>
            <a:picLocks noChangeAspect="1"/>
          </p:cNvPicPr>
          <p:nvPr/>
        </p:nvPicPr>
        <p:blipFill>
          <a:blip r:embed="rId6" cstate="print"/>
          <a:stretch>
            <a:fillRect/>
          </a:stretch>
        </p:blipFill>
        <p:spPr>
          <a:xfrm>
            <a:off x="-6875" y="2819400"/>
            <a:ext cx="7668994" cy="2296266"/>
          </a:xfrm>
          <a:prstGeom prst="rect">
            <a:avLst/>
          </a:prstGeom>
        </p:spPr>
      </p:pic>
      <p:pic>
        <p:nvPicPr>
          <p:cNvPr id="10" name="Picture 9"/>
          <p:cNvPicPr>
            <a:picLocks noChangeAspect="1"/>
          </p:cNvPicPr>
          <p:nvPr/>
        </p:nvPicPr>
        <p:blipFill>
          <a:blip r:embed="rId7" cstate="print"/>
          <a:stretch>
            <a:fillRect/>
          </a:stretch>
        </p:blipFill>
        <p:spPr>
          <a:xfrm>
            <a:off x="7662119" y="2819400"/>
            <a:ext cx="1461333" cy="2293850"/>
          </a:xfrm>
          <a:prstGeom prst="rect">
            <a:avLst/>
          </a:prstGeom>
        </p:spPr>
      </p:pic>
      <p:sp>
        <p:nvSpPr>
          <p:cNvPr id="6" name="Rectangle 5"/>
          <p:cNvSpPr/>
          <p:nvPr/>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grpSp>
        <p:nvGrpSpPr>
          <p:cNvPr id="20" name="Group 19"/>
          <p:cNvGrpSpPr/>
          <p:nvPr/>
        </p:nvGrpSpPr>
        <p:grpSpPr>
          <a:xfrm>
            <a:off x="0" y="5089818"/>
            <a:ext cx="9144000" cy="1768182"/>
            <a:chOff x="0" y="5089818"/>
            <a:chExt cx="9144000" cy="1768182"/>
          </a:xfrm>
        </p:grpSpPr>
        <p:pic>
          <p:nvPicPr>
            <p:cNvPr id="11" name="Picture 10"/>
            <p:cNvPicPr>
              <a:picLocks/>
            </p:cNvPicPr>
            <p:nvPr/>
          </p:nvPicPr>
          <p:blipFill>
            <a:blip r:embed="rId8" cstate="print"/>
            <a:stretch>
              <a:fillRect/>
            </a:stretch>
          </p:blipFill>
          <p:spPr>
            <a:xfrm>
              <a:off x="24064" y="5089818"/>
              <a:ext cx="9098280" cy="1737360"/>
            </a:xfrm>
            <a:prstGeom prst="rect">
              <a:avLst/>
            </a:prstGeom>
          </p:spPr>
        </p:pic>
        <p:sp>
          <p:nvSpPr>
            <p:cNvPr id="16" name="Rectangle 15"/>
            <p:cNvSpPr/>
            <p:nvPr/>
          </p:nvSpPr>
          <p:spPr>
            <a:xfrm>
              <a:off x="0" y="518160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4537710" y="2251710"/>
              <a:ext cx="6858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9098281" y="515874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3"/>
          <p:cNvSpPr txBox="1">
            <a:spLocks/>
          </p:cNvSpPr>
          <p:nvPr/>
        </p:nvSpPr>
        <p:spPr>
          <a:xfrm>
            <a:off x="170022" y="3303543"/>
            <a:ext cx="7315200" cy="1325563"/>
          </a:xfrm>
          <a:prstGeom prst="rect">
            <a:avLst/>
          </a:prstGeom>
          <a:noFill/>
          <a:ln>
            <a:noFill/>
          </a:ln>
        </p:spPr>
        <p:txBody>
          <a:bodyPr vert="horz" lIns="91440" tIns="45720" rIns="91440" bIns="45720" rtlCol="0" anchor="ctr">
            <a:noAutofit/>
            <a:scene3d>
              <a:camera prst="orthographicFront"/>
              <a:lightRig rig="soft" dir="t">
                <a:rot lat="0" lon="0" rev="17220000"/>
              </a:lightRig>
            </a:scene3d>
            <a:sp3d prstMaterial="softEdge"/>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87000"/>
              </a:lnSpc>
            </a:pPr>
            <a:r>
              <a:rPr lang="fa-IR" sz="6000" b="1" dirty="0" smtClean="0">
                <a:solidFill>
                  <a:schemeClr val="bg1"/>
                </a:solidFill>
                <a:latin typeface="Arial" pitchFamily="34" charset="0"/>
                <a:cs typeface="Mitra" pitchFamily="2" charset="-78"/>
              </a:rPr>
              <a:t>پایان</a:t>
            </a:r>
            <a:endParaRPr lang="en-US" sz="6000" b="1" dirty="0">
              <a:solidFill>
                <a:schemeClr val="bg1"/>
              </a:solidFill>
              <a:latin typeface="Arial" pitchFamily="34" charset="0"/>
              <a:cs typeface="Mitra" pitchFamily="2" charset="-78"/>
            </a:endParaRPr>
          </a:p>
        </p:txBody>
      </p:sp>
      <p:sp>
        <p:nvSpPr>
          <p:cNvPr id="2" name="Slide Number Placeholder 1"/>
          <p:cNvSpPr>
            <a:spLocks noGrp="1"/>
          </p:cNvSpPr>
          <p:nvPr>
            <p:ph type="sldNum" sz="quarter" idx="12"/>
          </p:nvPr>
        </p:nvSpPr>
        <p:spPr/>
        <p:txBody>
          <a:bodyPr/>
          <a:lstStyle/>
          <a:p>
            <a:fld id="{73820FCD-5F4C-4989-BE05-0A8208BCBC21}" type="slidenum">
              <a:rPr lang="en-US" smtClean="0"/>
              <a:pPr/>
              <a:t>34</a:t>
            </a:fld>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
                                        <p:tgtEl>
                                          <p:spTgt spid="6"/>
                                        </p:tgtEl>
                                      </p:cBhvr>
                                    </p:animEffect>
                                    <p:set>
                                      <p:cBhvr>
                                        <p:cTn id="7" dur="1" fill="hold">
                                          <p:stCondLst>
                                            <p:cond delay="9"/>
                                          </p:stCondLst>
                                        </p:cTn>
                                        <p:tgtEl>
                                          <p:spTgt spid="6"/>
                                        </p:tgtEl>
                                        <p:attrNameLst>
                                          <p:attrName>style.visibility</p:attrName>
                                        </p:attrNameLst>
                                      </p:cBhvr>
                                      <p:to>
                                        <p:strVal val="hidden"/>
                                      </p:to>
                                    </p:set>
                                  </p:childTnLst>
                                </p:cTn>
                              </p:par>
                              <p:par>
                                <p:cTn id="8" presetID="2" presetClass="exit" presetSubtype="9" fill="hold" nodeType="withEffect">
                                  <p:stCondLst>
                                    <p:cond delay="0"/>
                                  </p:stCondLst>
                                  <p:childTnLst>
                                    <p:anim calcmode="lin" valueType="num">
                                      <p:cBhvr additive="base">
                                        <p:cTn id="9" dur="750"/>
                                        <p:tgtEl>
                                          <p:spTgt spid="7"/>
                                        </p:tgtEl>
                                        <p:attrNameLst>
                                          <p:attrName>ppt_x</p:attrName>
                                        </p:attrNameLst>
                                      </p:cBhvr>
                                      <p:tavLst>
                                        <p:tav tm="0">
                                          <p:val>
                                            <p:strVal val="ppt_x"/>
                                          </p:val>
                                        </p:tav>
                                        <p:tav tm="100000">
                                          <p:val>
                                            <p:strVal val="0-ppt_w/2"/>
                                          </p:val>
                                        </p:tav>
                                      </p:tavLst>
                                    </p:anim>
                                    <p:anim calcmode="lin" valueType="num">
                                      <p:cBhvr additive="base">
                                        <p:cTn id="10" dur="750"/>
                                        <p:tgtEl>
                                          <p:spTgt spid="7"/>
                                        </p:tgtEl>
                                        <p:attrNameLst>
                                          <p:attrName>ppt_y</p:attrName>
                                        </p:attrNameLst>
                                      </p:cBhvr>
                                      <p:tavLst>
                                        <p:tav tm="0">
                                          <p:val>
                                            <p:strVal val="ppt_y"/>
                                          </p:val>
                                        </p:tav>
                                        <p:tav tm="100000">
                                          <p:val>
                                            <p:strVal val="0-ppt_h/2"/>
                                          </p:val>
                                        </p:tav>
                                      </p:tavLst>
                                    </p:anim>
                                    <p:set>
                                      <p:cBhvr>
                                        <p:cTn id="11" dur="1" fill="hold">
                                          <p:stCondLst>
                                            <p:cond delay="749"/>
                                          </p:stCondLst>
                                        </p:cTn>
                                        <p:tgtEl>
                                          <p:spTgt spid="7"/>
                                        </p:tgtEl>
                                        <p:attrNameLst>
                                          <p:attrName>style.visibility</p:attrName>
                                        </p:attrNameLst>
                                      </p:cBhvr>
                                      <p:to>
                                        <p:strVal val="hidden"/>
                                      </p:to>
                                    </p:set>
                                  </p:childTnLst>
                                </p:cTn>
                              </p:par>
                              <p:par>
                                <p:cTn id="12" presetID="2" presetClass="exit" presetSubtype="3" fill="hold" nodeType="withEffect">
                                  <p:stCondLst>
                                    <p:cond delay="0"/>
                                  </p:stCondLst>
                                  <p:childTnLst>
                                    <p:anim calcmode="lin" valueType="num">
                                      <p:cBhvr additive="base">
                                        <p:cTn id="13" dur="750"/>
                                        <p:tgtEl>
                                          <p:spTgt spid="8"/>
                                        </p:tgtEl>
                                        <p:attrNameLst>
                                          <p:attrName>ppt_x</p:attrName>
                                        </p:attrNameLst>
                                      </p:cBhvr>
                                      <p:tavLst>
                                        <p:tav tm="0">
                                          <p:val>
                                            <p:strVal val="ppt_x"/>
                                          </p:val>
                                        </p:tav>
                                        <p:tav tm="100000">
                                          <p:val>
                                            <p:strVal val="1+ppt_w/2"/>
                                          </p:val>
                                        </p:tav>
                                      </p:tavLst>
                                    </p:anim>
                                    <p:anim calcmode="lin" valueType="num">
                                      <p:cBhvr additive="base">
                                        <p:cTn id="14" dur="750"/>
                                        <p:tgtEl>
                                          <p:spTgt spid="8"/>
                                        </p:tgtEl>
                                        <p:attrNameLst>
                                          <p:attrName>ppt_y</p:attrName>
                                        </p:attrNameLst>
                                      </p:cBhvr>
                                      <p:tavLst>
                                        <p:tav tm="0">
                                          <p:val>
                                            <p:strVal val="ppt_y"/>
                                          </p:val>
                                        </p:tav>
                                        <p:tav tm="100000">
                                          <p:val>
                                            <p:strVal val="0-ppt_h/2"/>
                                          </p:val>
                                        </p:tav>
                                      </p:tavLst>
                                    </p:anim>
                                    <p:set>
                                      <p:cBhvr>
                                        <p:cTn id="15" dur="1" fill="hold">
                                          <p:stCondLst>
                                            <p:cond delay="749"/>
                                          </p:stCondLst>
                                        </p:cTn>
                                        <p:tgtEl>
                                          <p:spTgt spid="8"/>
                                        </p:tgtEl>
                                        <p:attrNameLst>
                                          <p:attrName>style.visibility</p:attrName>
                                        </p:attrNameLst>
                                      </p:cBhvr>
                                      <p:to>
                                        <p:strVal val="hidden"/>
                                      </p:to>
                                    </p:set>
                                  </p:childTnLst>
                                </p:cTn>
                              </p:par>
                              <p:par>
                                <p:cTn id="16" presetID="2" presetClass="exit" presetSubtype="8" fill="hold" nodeType="withEffect">
                                  <p:stCondLst>
                                    <p:cond delay="0"/>
                                  </p:stCondLst>
                                  <p:childTnLst>
                                    <p:anim calcmode="lin" valueType="num">
                                      <p:cBhvr additive="base">
                                        <p:cTn id="17" dur="750"/>
                                        <p:tgtEl>
                                          <p:spTgt spid="9"/>
                                        </p:tgtEl>
                                        <p:attrNameLst>
                                          <p:attrName>ppt_x</p:attrName>
                                        </p:attrNameLst>
                                      </p:cBhvr>
                                      <p:tavLst>
                                        <p:tav tm="0">
                                          <p:val>
                                            <p:strVal val="ppt_x"/>
                                          </p:val>
                                        </p:tav>
                                        <p:tav tm="100000">
                                          <p:val>
                                            <p:strVal val="0-ppt_w/2"/>
                                          </p:val>
                                        </p:tav>
                                      </p:tavLst>
                                    </p:anim>
                                    <p:anim calcmode="lin" valueType="num">
                                      <p:cBhvr additive="base">
                                        <p:cTn id="18" dur="750"/>
                                        <p:tgtEl>
                                          <p:spTgt spid="9"/>
                                        </p:tgtEl>
                                        <p:attrNameLst>
                                          <p:attrName>ppt_y</p:attrName>
                                        </p:attrNameLst>
                                      </p:cBhvr>
                                      <p:tavLst>
                                        <p:tav tm="0">
                                          <p:val>
                                            <p:strVal val="ppt_y"/>
                                          </p:val>
                                        </p:tav>
                                        <p:tav tm="100000">
                                          <p:val>
                                            <p:strVal val="ppt_y"/>
                                          </p:val>
                                        </p:tav>
                                      </p:tavLst>
                                    </p:anim>
                                    <p:set>
                                      <p:cBhvr>
                                        <p:cTn id="19" dur="1" fill="hold">
                                          <p:stCondLst>
                                            <p:cond delay="749"/>
                                          </p:stCondLst>
                                        </p:cTn>
                                        <p:tgtEl>
                                          <p:spTgt spid="9"/>
                                        </p:tgtEl>
                                        <p:attrNameLst>
                                          <p:attrName>style.visibility</p:attrName>
                                        </p:attrNameLst>
                                      </p:cBhvr>
                                      <p:to>
                                        <p:strVal val="hidden"/>
                                      </p:to>
                                    </p:set>
                                  </p:childTnLst>
                                </p:cTn>
                              </p:par>
                              <p:par>
                                <p:cTn id="20" presetID="2" presetClass="exit" presetSubtype="2" fill="hold" nodeType="withEffect">
                                  <p:stCondLst>
                                    <p:cond delay="0"/>
                                  </p:stCondLst>
                                  <p:childTnLst>
                                    <p:anim calcmode="lin" valueType="num">
                                      <p:cBhvr additive="base">
                                        <p:cTn id="21" dur="750"/>
                                        <p:tgtEl>
                                          <p:spTgt spid="10"/>
                                        </p:tgtEl>
                                        <p:attrNameLst>
                                          <p:attrName>ppt_x</p:attrName>
                                        </p:attrNameLst>
                                      </p:cBhvr>
                                      <p:tavLst>
                                        <p:tav tm="0">
                                          <p:val>
                                            <p:strVal val="ppt_x"/>
                                          </p:val>
                                        </p:tav>
                                        <p:tav tm="100000">
                                          <p:val>
                                            <p:strVal val="1+ppt_w/2"/>
                                          </p:val>
                                        </p:tav>
                                      </p:tavLst>
                                    </p:anim>
                                    <p:anim calcmode="lin" valueType="num">
                                      <p:cBhvr additive="base">
                                        <p:cTn id="22" dur="750"/>
                                        <p:tgtEl>
                                          <p:spTgt spid="10"/>
                                        </p:tgtEl>
                                        <p:attrNameLst>
                                          <p:attrName>ppt_y</p:attrName>
                                        </p:attrNameLst>
                                      </p:cBhvr>
                                      <p:tavLst>
                                        <p:tav tm="0">
                                          <p:val>
                                            <p:strVal val="ppt_y"/>
                                          </p:val>
                                        </p:tav>
                                        <p:tav tm="100000">
                                          <p:val>
                                            <p:strVal val="ppt_y"/>
                                          </p:val>
                                        </p:tav>
                                      </p:tavLst>
                                    </p:anim>
                                    <p:set>
                                      <p:cBhvr>
                                        <p:cTn id="23" dur="1" fill="hold">
                                          <p:stCondLst>
                                            <p:cond delay="74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250"/>
                                        <p:tgtEl>
                                          <p:spTgt spid="14"/>
                                        </p:tgtEl>
                                      </p:cBhvr>
                                    </p:animEffect>
                                    <p:set>
                                      <p:cBhvr>
                                        <p:cTn id="26"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33742963"/>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4</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61603609"/>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5</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77545275"/>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6</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21752297"/>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7</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677906995"/>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8</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389557948"/>
              </p:ext>
            </p:extLst>
          </p:nvPr>
        </p:nvGraphicFramePr>
        <p:xfrm>
          <a:off x="1403648" y="112474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6256"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1</a:t>
            </a:r>
            <a:endParaRPr lang="en-US" sz="4000" b="1" dirty="0">
              <a:solidFill>
                <a:srgbClr val="92D050">
                  <a:alpha val="40000"/>
                </a:srgbClr>
              </a:solidFill>
              <a:latin typeface="+mj-lt"/>
              <a:cs typeface="Arial" pitchFamily="34" charset="0"/>
            </a:endParaRPr>
          </a:p>
        </p:txBody>
      </p:sp>
      <p:sp>
        <p:nvSpPr>
          <p:cNvPr id="4" name="TextBox 3"/>
          <p:cNvSpPr txBox="1"/>
          <p:nvPr/>
        </p:nvSpPr>
        <p:spPr>
          <a:xfrm>
            <a:off x="2666256" y="3153162"/>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2</a:t>
            </a:r>
            <a:endParaRPr lang="en-US" sz="4000" b="1" dirty="0">
              <a:solidFill>
                <a:srgbClr val="92D050">
                  <a:alpha val="40000"/>
                </a:srgbClr>
              </a:solidFill>
              <a:latin typeface="+mj-lt"/>
              <a:cs typeface="Arial" pitchFamily="34" charset="0"/>
            </a:endParaRPr>
          </a:p>
        </p:txBody>
      </p:sp>
      <p:sp>
        <p:nvSpPr>
          <p:cNvPr id="5" name="TextBox 4"/>
          <p:cNvSpPr txBox="1"/>
          <p:nvPr/>
        </p:nvSpPr>
        <p:spPr>
          <a:xfrm>
            <a:off x="2666256" y="4305290"/>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3</a:t>
            </a:r>
            <a:endParaRPr lang="en-US" sz="4000" b="1" dirty="0">
              <a:solidFill>
                <a:srgbClr val="92D050">
                  <a:alpha val="40000"/>
                </a:srgbClr>
              </a:solidFill>
              <a:latin typeface="+mj-lt"/>
              <a:cs typeface="Arial" pitchFamily="34" charset="0"/>
            </a:endParaRPr>
          </a:p>
        </p:txBody>
      </p:sp>
      <p:sp>
        <p:nvSpPr>
          <p:cNvPr id="6" name="TextBox 5"/>
          <p:cNvSpPr txBox="1"/>
          <p:nvPr/>
        </p:nvSpPr>
        <p:spPr>
          <a:xfrm>
            <a:off x="4788024"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4</a:t>
            </a:r>
            <a:endParaRPr lang="en-US" sz="4000" b="1" dirty="0">
              <a:solidFill>
                <a:srgbClr val="92D050">
                  <a:alpha val="40000"/>
                </a:srgbClr>
              </a:solidFill>
              <a:latin typeface="+mj-lt"/>
              <a:cs typeface="Arial" pitchFamily="34" charset="0"/>
            </a:endParaRPr>
          </a:p>
        </p:txBody>
      </p:sp>
      <p:sp>
        <p:nvSpPr>
          <p:cNvPr id="8" name="TextBox 7"/>
          <p:cNvSpPr txBox="1"/>
          <p:nvPr/>
        </p:nvSpPr>
        <p:spPr>
          <a:xfrm>
            <a:off x="4826496"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5</a:t>
            </a:r>
            <a:endParaRPr lang="en-US" sz="4000" b="1" dirty="0">
              <a:solidFill>
                <a:srgbClr val="92D050">
                  <a:alpha val="40000"/>
                </a:srgbClr>
              </a:solidFill>
              <a:latin typeface="+mj-lt"/>
              <a:cs typeface="Arial" pitchFamily="34" charset="0"/>
            </a:endParaRPr>
          </a:p>
        </p:txBody>
      </p:sp>
      <p:sp>
        <p:nvSpPr>
          <p:cNvPr id="9" name="TextBox 8"/>
          <p:cNvSpPr txBox="1"/>
          <p:nvPr/>
        </p:nvSpPr>
        <p:spPr>
          <a:xfrm>
            <a:off x="4898504"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6</a:t>
            </a:r>
            <a:endParaRPr lang="en-US" sz="4000" b="1" dirty="0">
              <a:solidFill>
                <a:srgbClr val="92D050">
                  <a:alpha val="40000"/>
                </a:srgbClr>
              </a:solidFill>
              <a:latin typeface="+mj-lt"/>
              <a:cs typeface="Arial" pitchFamily="34" charset="0"/>
            </a:endParaRPr>
          </a:p>
        </p:txBody>
      </p:sp>
      <p:sp>
        <p:nvSpPr>
          <p:cNvPr id="10" name="TextBox 9"/>
          <p:cNvSpPr txBox="1"/>
          <p:nvPr/>
        </p:nvSpPr>
        <p:spPr>
          <a:xfrm>
            <a:off x="7130752" y="185701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7</a:t>
            </a:r>
            <a:endParaRPr lang="en-US" sz="4000" b="1" dirty="0">
              <a:solidFill>
                <a:srgbClr val="92D050">
                  <a:alpha val="40000"/>
                </a:srgbClr>
              </a:solidFill>
              <a:latin typeface="+mj-lt"/>
              <a:cs typeface="Arial" pitchFamily="34" charset="0"/>
            </a:endParaRPr>
          </a:p>
        </p:txBody>
      </p:sp>
      <p:sp>
        <p:nvSpPr>
          <p:cNvPr id="11" name="TextBox 10"/>
          <p:cNvSpPr txBox="1"/>
          <p:nvPr/>
        </p:nvSpPr>
        <p:spPr>
          <a:xfrm>
            <a:off x="7092280" y="3081154"/>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8</a:t>
            </a:r>
            <a:endParaRPr lang="en-US" sz="4000" b="1" dirty="0">
              <a:solidFill>
                <a:srgbClr val="92D050">
                  <a:alpha val="40000"/>
                </a:srgbClr>
              </a:solidFill>
              <a:latin typeface="+mj-lt"/>
              <a:cs typeface="Arial" pitchFamily="34" charset="0"/>
            </a:endParaRPr>
          </a:p>
        </p:txBody>
      </p:sp>
      <p:sp>
        <p:nvSpPr>
          <p:cNvPr id="12" name="TextBox 11"/>
          <p:cNvSpPr txBox="1"/>
          <p:nvPr/>
        </p:nvSpPr>
        <p:spPr>
          <a:xfrm>
            <a:off x="7020272" y="4377298"/>
            <a:ext cx="609600" cy="707886"/>
          </a:xfrm>
          <a:prstGeom prst="rect">
            <a:avLst/>
          </a:prstGeom>
          <a:noFill/>
        </p:spPr>
        <p:txBody>
          <a:bodyPr wrap="square" rtlCol="0">
            <a:spAutoFit/>
          </a:bodyPr>
          <a:lstStyle/>
          <a:p>
            <a:r>
              <a:rPr lang="en-US" sz="4000" b="1" dirty="0" smtClean="0">
                <a:solidFill>
                  <a:srgbClr val="92D050">
                    <a:alpha val="40000"/>
                  </a:srgbClr>
                </a:solidFill>
                <a:latin typeface="+mj-lt"/>
                <a:cs typeface="Arial" pitchFamily="34" charset="0"/>
              </a:rPr>
              <a:t>9</a:t>
            </a:r>
            <a:endParaRPr lang="en-US" sz="4000" b="1" dirty="0">
              <a:solidFill>
                <a:srgbClr val="92D050">
                  <a:alpha val="40000"/>
                </a:srgbClr>
              </a:solidFill>
              <a:latin typeface="+mj-lt"/>
              <a:cs typeface="Arial" pitchFamily="34" charset="0"/>
            </a:endParaRPr>
          </a:p>
        </p:txBody>
      </p:sp>
      <p:sp>
        <p:nvSpPr>
          <p:cNvPr id="13" name="Rectangle 12"/>
          <p:cNvSpPr/>
          <p:nvPr/>
        </p:nvSpPr>
        <p:spPr>
          <a:xfrm>
            <a:off x="3098304" y="323945"/>
            <a:ext cx="2769840" cy="584775"/>
          </a:xfrm>
          <a:prstGeom prst="rect">
            <a:avLst/>
          </a:prstGeom>
        </p:spPr>
        <p:txBody>
          <a:bodyPr wrap="square">
            <a:spAutoFit/>
          </a:bodyPr>
          <a:lstStyle/>
          <a:p>
            <a:pPr lvl="0" algn="ctr" rtl="1"/>
            <a:r>
              <a:rPr lang="fa-IR" sz="3200" b="1" dirty="0" smtClean="0">
                <a:cs typeface="Mitra" pitchFamily="2" charset="-78"/>
              </a:rPr>
              <a:t>ارائه در یک نگاه</a:t>
            </a:r>
            <a:endParaRPr lang="fa-IR" sz="3200" b="1" dirty="0">
              <a:cs typeface="Mitra" pitchFamily="2" charset="-78"/>
            </a:endParaRPr>
          </a:p>
        </p:txBody>
      </p:sp>
      <p:sp>
        <p:nvSpPr>
          <p:cNvPr id="7" name="Slide Number Placeholder 6"/>
          <p:cNvSpPr>
            <a:spLocks noGrp="1"/>
          </p:cNvSpPr>
          <p:nvPr>
            <p:ph type="sldNum" sz="quarter" idx="12"/>
          </p:nvPr>
        </p:nvSpPr>
        <p:spPr/>
        <p:txBody>
          <a:bodyPr/>
          <a:lstStyle/>
          <a:p>
            <a:fld id="{73820FCD-5F4C-4989-BE05-0A8208BCBC21}" type="slidenum">
              <a:rPr lang="en-US" smtClean="0"/>
              <a:pPr/>
              <a:t>9</a:t>
            </a:fld>
            <a:endParaRPr lang="en-US" dirty="0"/>
          </a:p>
        </p:txBody>
      </p:sp>
    </p:spTree>
    <p:extLst>
      <p:ext uri="{BB962C8B-B14F-4D97-AF65-F5344CB8AC3E}">
        <p14:creationId xmlns:p14="http://schemas.microsoft.com/office/powerpoint/2010/main" val="260475213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Introducing PowerPoint 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IntroducingPowerPoint2010</Template>
  <TotalTime>0</TotalTime>
  <Words>680</Words>
  <Application>Microsoft Office PowerPoint</Application>
  <PresentationFormat>On-screen Show (4:3)</PresentationFormat>
  <Paragraphs>288</Paragraphs>
  <Slides>34</Slides>
  <Notes>24</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Introducing PowerPoint 2010</vt:lpstr>
      <vt:lpstr>PowerPoint Presentation</vt:lpstr>
      <vt:lpstr>مطالعه ....  استاد راهنما:  آقاي دکتر ...  دانشجو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مقدمه تحقیق</vt:lpstr>
      <vt:lpstr>مقدمه تحقیق</vt:lpstr>
      <vt:lpstr>بیان مسئله</vt:lpstr>
      <vt:lpstr>بیان مسئله</vt:lpstr>
      <vt:lpstr>  ضرورت تحقیق</vt:lpstr>
      <vt:lpstr>ضرورت تحقیق</vt:lpstr>
      <vt:lpstr>اهداف کلی و ویژه</vt:lpstr>
      <vt:lpstr>اهداف کلی و ویژه</vt:lpstr>
      <vt:lpstr>پیشینه تحقیق</vt:lpstr>
      <vt:lpstr>پیشینه تحقیق</vt:lpstr>
      <vt:lpstr>پیشینه تحقیق</vt:lpstr>
      <vt:lpstr>     روش شناسی تحقیق</vt:lpstr>
      <vt:lpstr> روش شناسی تحقیق</vt:lpstr>
      <vt:lpstr>یافته های تحقیق</vt:lpstr>
      <vt:lpstr>یافته های تحقیق و نتایج-1</vt:lpstr>
      <vt:lpstr>یافته های تحقیق و نتایج-2</vt:lpstr>
      <vt:lpstr>یافته های تحقیق و نتایج-3</vt:lpstr>
      <vt:lpstr>یافته های تحقیق و نتایج-4</vt:lpstr>
      <vt:lpstr>پیشنهادات</vt:lpstr>
      <vt:lpstr>پیشنهادات</vt:lpstr>
      <vt:lpstr>سپاس</vt:lpstr>
      <vt:lpstr>از توجه شما سپاسگزارم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2012-08-23T17:19:36Z</dcterms:created>
  <dcterms:modified xsi:type="dcterms:W3CDTF">2012-11-14T06:34:41Z</dcterms:modified>
</cp:coreProperties>
</file>